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.jpg" ContentType="image/jpg"/>
  <Override PartName="/ppt/media/image11.jpg" ContentType="image/jpg"/>
  <Override PartName="/ppt/media/image14.jpg" ContentType="image/jpg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5" r:id="rId10"/>
    <p:sldId id="266" r:id="rId11"/>
    <p:sldId id="267" r:id="rId12"/>
    <p:sldId id="268" r:id="rId13"/>
    <p:sldId id="269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4" autoAdjust="0"/>
    <p:restoredTop sz="94660"/>
  </p:normalViewPr>
  <p:slideViewPr>
    <p:cSldViewPr>
      <p:cViewPr varScale="1">
        <p:scale>
          <a:sx n="28" d="100"/>
          <a:sy n="28" d="100"/>
        </p:scale>
        <p:origin x="798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86629" y="1542723"/>
            <a:ext cx="1904999" cy="6696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7195" y="276008"/>
            <a:ext cx="12360910" cy="1335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600" y="2937020"/>
            <a:ext cx="17926798" cy="688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9"/>
            <a:ext cx="18288000" cy="102677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01000" y="19229"/>
            <a:ext cx="9875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Bodoni MT Black" panose="02070A03080606020203" pitchFamily="18" charset="0"/>
              </a:rPr>
              <a:t>Swiggy</a:t>
            </a:r>
            <a:r>
              <a:rPr lang="en-US" sz="5400" dirty="0" smtClean="0">
                <a:latin typeface="Bodoni MT Black" panose="02070A03080606020203" pitchFamily="18" charset="0"/>
              </a:rPr>
              <a:t> Business Analysis</a:t>
            </a:r>
            <a:endParaRPr lang="en-IN" sz="5400" dirty="0"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15035238" y="2472130"/>
            <a:ext cx="1084580" cy="1042669"/>
          </a:xfrm>
          <a:custGeom>
            <a:avLst/>
            <a:gdLst/>
            <a:ahLst/>
            <a:cxnLst/>
            <a:rect l="l" t="t" r="r" b="b"/>
            <a:pathLst>
              <a:path w="1084580" h="1042670">
                <a:moveTo>
                  <a:pt x="1084364" y="823214"/>
                </a:moveTo>
                <a:lnTo>
                  <a:pt x="968717" y="486486"/>
                </a:lnTo>
                <a:lnTo>
                  <a:pt x="988618" y="194703"/>
                </a:lnTo>
                <a:lnTo>
                  <a:pt x="1031455" y="172681"/>
                </a:lnTo>
                <a:lnTo>
                  <a:pt x="1055077" y="142798"/>
                </a:lnTo>
                <a:lnTo>
                  <a:pt x="1065060" y="104457"/>
                </a:lnTo>
                <a:lnTo>
                  <a:pt x="1066965" y="57061"/>
                </a:lnTo>
                <a:lnTo>
                  <a:pt x="1066368" y="0"/>
                </a:lnTo>
                <a:lnTo>
                  <a:pt x="737628" y="0"/>
                </a:lnTo>
                <a:lnTo>
                  <a:pt x="737628" y="823214"/>
                </a:lnTo>
                <a:lnTo>
                  <a:pt x="736815" y="829881"/>
                </a:lnTo>
                <a:lnTo>
                  <a:pt x="715873" y="863765"/>
                </a:lnTo>
                <a:lnTo>
                  <a:pt x="682904" y="895400"/>
                </a:lnTo>
                <a:lnTo>
                  <a:pt x="642480" y="924267"/>
                </a:lnTo>
                <a:lnTo>
                  <a:pt x="599173" y="949858"/>
                </a:lnTo>
                <a:lnTo>
                  <a:pt x="557530" y="971638"/>
                </a:lnTo>
                <a:lnTo>
                  <a:pt x="543979" y="978319"/>
                </a:lnTo>
                <a:lnTo>
                  <a:pt x="530440" y="971638"/>
                </a:lnTo>
                <a:lnTo>
                  <a:pt x="488797" y="949858"/>
                </a:lnTo>
                <a:lnTo>
                  <a:pt x="445490" y="924267"/>
                </a:lnTo>
                <a:lnTo>
                  <a:pt x="405053" y="895400"/>
                </a:lnTo>
                <a:lnTo>
                  <a:pt x="372084" y="863765"/>
                </a:lnTo>
                <a:lnTo>
                  <a:pt x="351142" y="829881"/>
                </a:lnTo>
                <a:lnTo>
                  <a:pt x="350316" y="823214"/>
                </a:lnTo>
                <a:lnTo>
                  <a:pt x="418909" y="823214"/>
                </a:lnTo>
                <a:lnTo>
                  <a:pt x="581545" y="537400"/>
                </a:lnTo>
                <a:lnTo>
                  <a:pt x="522109" y="199059"/>
                </a:lnTo>
                <a:lnTo>
                  <a:pt x="604227" y="199110"/>
                </a:lnTo>
                <a:lnTo>
                  <a:pt x="583984" y="537286"/>
                </a:lnTo>
                <a:lnTo>
                  <a:pt x="699960" y="823214"/>
                </a:lnTo>
                <a:lnTo>
                  <a:pt x="737628" y="823214"/>
                </a:lnTo>
                <a:lnTo>
                  <a:pt x="737628" y="0"/>
                </a:lnTo>
                <a:lnTo>
                  <a:pt x="0" y="0"/>
                </a:lnTo>
                <a:lnTo>
                  <a:pt x="495" y="57111"/>
                </a:lnTo>
                <a:lnTo>
                  <a:pt x="7061" y="104521"/>
                </a:lnTo>
                <a:lnTo>
                  <a:pt x="23698" y="142836"/>
                </a:lnTo>
                <a:lnTo>
                  <a:pt x="54406" y="172694"/>
                </a:lnTo>
                <a:lnTo>
                  <a:pt x="103200" y="194703"/>
                </a:lnTo>
                <a:lnTo>
                  <a:pt x="162280" y="486562"/>
                </a:lnTo>
                <a:lnTo>
                  <a:pt x="0" y="823214"/>
                </a:lnTo>
                <a:lnTo>
                  <a:pt x="28905" y="823214"/>
                </a:lnTo>
                <a:lnTo>
                  <a:pt x="3606" y="932535"/>
                </a:lnTo>
                <a:lnTo>
                  <a:pt x="167601" y="970521"/>
                </a:lnTo>
                <a:lnTo>
                  <a:pt x="186702" y="888034"/>
                </a:lnTo>
                <a:lnTo>
                  <a:pt x="197231" y="939114"/>
                </a:lnTo>
                <a:lnTo>
                  <a:pt x="261632" y="989368"/>
                </a:lnTo>
                <a:lnTo>
                  <a:pt x="345236" y="1011732"/>
                </a:lnTo>
                <a:lnTo>
                  <a:pt x="396887" y="1024724"/>
                </a:lnTo>
                <a:lnTo>
                  <a:pt x="448741" y="1036955"/>
                </a:lnTo>
                <a:lnTo>
                  <a:pt x="512292" y="1042606"/>
                </a:lnTo>
                <a:lnTo>
                  <a:pt x="543636" y="1039279"/>
                </a:lnTo>
                <a:lnTo>
                  <a:pt x="543979" y="1039164"/>
                </a:lnTo>
                <a:lnTo>
                  <a:pt x="544334" y="1039279"/>
                </a:lnTo>
                <a:lnTo>
                  <a:pt x="575678" y="1042606"/>
                </a:lnTo>
                <a:lnTo>
                  <a:pt x="608977" y="1041577"/>
                </a:lnTo>
                <a:lnTo>
                  <a:pt x="639216" y="1036955"/>
                </a:lnTo>
                <a:lnTo>
                  <a:pt x="691070" y="1024724"/>
                </a:lnTo>
                <a:lnTo>
                  <a:pt x="742734" y="1011732"/>
                </a:lnTo>
                <a:lnTo>
                  <a:pt x="826338" y="989368"/>
                </a:lnTo>
                <a:lnTo>
                  <a:pt x="870724" y="969022"/>
                </a:lnTo>
                <a:lnTo>
                  <a:pt x="901268" y="888034"/>
                </a:lnTo>
                <a:lnTo>
                  <a:pt x="920369" y="970521"/>
                </a:lnTo>
                <a:lnTo>
                  <a:pt x="1084364" y="932535"/>
                </a:lnTo>
                <a:lnTo>
                  <a:pt x="1059053" y="823214"/>
                </a:lnTo>
                <a:lnTo>
                  <a:pt x="1084364" y="823214"/>
                </a:lnTo>
                <a:close/>
              </a:path>
            </a:pathLst>
          </a:custGeom>
          <a:solidFill>
            <a:srgbClr val="1B18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0" y="2781300"/>
            <a:ext cx="18288000" cy="6702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3410" marR="5080" lvl="1" indent="-742950">
              <a:lnSpc>
                <a:spcPct val="137100"/>
              </a:lnSpc>
              <a:spcBef>
                <a:spcPts val="100"/>
              </a:spcBef>
              <a:buFont typeface="+mj-lt"/>
              <a:buAutoNum type="arabicPeriod"/>
              <a:tabLst>
                <a:tab pos="2405380" algn="l"/>
                <a:tab pos="3602354" algn="l"/>
                <a:tab pos="4623435" algn="l"/>
                <a:tab pos="5753735" algn="l"/>
                <a:tab pos="6928484" algn="l"/>
                <a:tab pos="7381240" algn="l"/>
                <a:tab pos="8404860" algn="l"/>
                <a:tab pos="10086340" algn="l"/>
                <a:tab pos="11417300" algn="l"/>
                <a:tab pos="13382625" algn="l"/>
                <a:tab pos="14055090" algn="l"/>
                <a:tab pos="16240125" algn="l"/>
              </a:tabLst>
            </a:pPr>
            <a:r>
              <a:rPr lang="en-US" sz="4000" b="1" dirty="0" smtClean="0">
                <a:solidFill>
                  <a:srgbClr val="FFFFFF"/>
                </a:solidFill>
                <a:cs typeface="Arimo"/>
              </a:rPr>
              <a:t>Limited Data (Not good sample):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Th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syste</a:t>
            </a:r>
            <a:r>
              <a:rPr sz="3600" spc="5" dirty="0" smtClean="0">
                <a:solidFill>
                  <a:srgbClr val="FFFFFF"/>
                </a:solidFill>
                <a:cs typeface="Arimo"/>
              </a:rPr>
              <a:t>m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face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s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difficult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y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i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n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deliverin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g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accurat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e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recommendations </a:t>
            </a:r>
            <a:r>
              <a:rPr sz="3600" dirty="0">
                <a:solidFill>
                  <a:srgbClr val="FFFFFF"/>
                </a:solidFill>
                <a:cs typeface="Arimo"/>
              </a:rPr>
              <a:t>due to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insufficient </a:t>
            </a:r>
            <a:r>
              <a:rPr sz="3600" dirty="0">
                <a:solidFill>
                  <a:srgbClr val="FFFFFF"/>
                </a:solidFill>
                <a:cs typeface="Arimo"/>
              </a:rPr>
              <a:t>data about users and</a:t>
            </a:r>
            <a:r>
              <a:rPr sz="3600" spc="15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items</a:t>
            </a:r>
            <a:endParaRPr sz="2800" dirty="0">
              <a:cs typeface="Arimo"/>
            </a:endParaRPr>
          </a:p>
          <a:p>
            <a:pPr marL="469900" marR="588010" lvl="1">
              <a:lnSpc>
                <a:spcPct val="136700"/>
              </a:lnSpc>
            </a:pPr>
            <a:r>
              <a:rPr sz="3600" b="1" spc="-5" dirty="0" smtClean="0">
                <a:solidFill>
                  <a:srgbClr val="FFFFFF"/>
                </a:solidFill>
                <a:cs typeface="Arimo"/>
              </a:rPr>
              <a:t>Solution</a:t>
            </a:r>
            <a:r>
              <a:rPr sz="3600" b="1" spc="-5" dirty="0">
                <a:solidFill>
                  <a:srgbClr val="FFFFFF"/>
                </a:solidFill>
                <a:cs typeface="Arimo"/>
              </a:rPr>
              <a:t>: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Extracting data from alternate data sources can enhance recommendation quality by providing a  broader view of user preferences and item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characteristics</a:t>
            </a:r>
            <a:r>
              <a:rPr sz="3600" spc="-5" dirty="0" smtClean="0">
                <a:solidFill>
                  <a:srgbClr val="FFFFFF"/>
                </a:solidFill>
                <a:cs typeface="Arimo"/>
              </a:rPr>
              <a:t>.</a:t>
            </a:r>
            <a:endParaRPr lang="en-US" sz="3600" spc="-5" dirty="0" smtClean="0">
              <a:solidFill>
                <a:srgbClr val="FFFFFF"/>
              </a:solidFill>
              <a:cs typeface="Arimo"/>
            </a:endParaRPr>
          </a:p>
          <a:p>
            <a:pPr marL="469900" marR="588010" lvl="1">
              <a:lnSpc>
                <a:spcPct val="136700"/>
              </a:lnSpc>
            </a:pPr>
            <a:endParaRPr lang="en-US" sz="3600" spc="-5" dirty="0" smtClean="0">
              <a:solidFill>
                <a:srgbClr val="FFFFFF"/>
              </a:solidFill>
              <a:cs typeface="Arimo"/>
            </a:endParaRPr>
          </a:p>
          <a:p>
            <a:pPr lvl="1">
              <a:spcBef>
                <a:spcPts val="5"/>
              </a:spcBef>
            </a:pPr>
            <a:r>
              <a:rPr lang="en-US" sz="4400" dirty="0" smtClean="0">
                <a:cs typeface="Arimo"/>
              </a:rPr>
              <a:t>      </a:t>
            </a:r>
            <a:r>
              <a:rPr lang="en-US" sz="4400" dirty="0" smtClean="0">
                <a:solidFill>
                  <a:schemeClr val="bg1"/>
                </a:solidFill>
                <a:cs typeface="Arimo"/>
              </a:rPr>
              <a:t>2.     </a:t>
            </a:r>
            <a:r>
              <a:rPr lang="en-US" sz="4000" b="1" dirty="0" smtClean="0">
                <a:solidFill>
                  <a:srgbClr val="FFFFFF"/>
                </a:solidFill>
                <a:cs typeface="Arimo"/>
              </a:rPr>
              <a:t>Real Time update Challenges</a:t>
            </a:r>
            <a:r>
              <a:rPr sz="4800" dirty="0" smtClean="0">
                <a:solidFill>
                  <a:srgbClr val="FFFFFF"/>
                </a:solidFill>
                <a:cs typeface="Arimo"/>
              </a:rPr>
              <a:t>: </a:t>
            </a:r>
            <a:r>
              <a:rPr sz="3600" dirty="0">
                <a:solidFill>
                  <a:srgbClr val="FFFFFF"/>
                </a:solidFill>
                <a:cs typeface="Arimo"/>
              </a:rPr>
              <a:t>Incorporating real-time updates, such as </a:t>
            </a:r>
            <a:r>
              <a:rPr sz="3600" spc="5" dirty="0">
                <a:solidFill>
                  <a:srgbClr val="FFFFFF"/>
                </a:solidFill>
                <a:cs typeface="Arimo"/>
              </a:rPr>
              <a:t>new </a:t>
            </a:r>
            <a:r>
              <a:rPr sz="3600" dirty="0">
                <a:solidFill>
                  <a:srgbClr val="FFFFFF"/>
                </a:solidFill>
                <a:cs typeface="Arimo"/>
              </a:rPr>
              <a:t>user  preferences or changes in item availability, is </a:t>
            </a:r>
            <a:r>
              <a:rPr sz="3600" dirty="0" smtClean="0">
                <a:solidFill>
                  <a:srgbClr val="FFFFFF"/>
                </a:solidFill>
                <a:cs typeface="Arimo"/>
              </a:rPr>
              <a:t>challenging</a:t>
            </a:r>
            <a:r>
              <a:rPr sz="3600" dirty="0">
                <a:solidFill>
                  <a:srgbClr val="FFFFFF"/>
                </a:solidFill>
                <a:cs typeface="Arimo"/>
              </a:rPr>
              <a:t>.</a:t>
            </a:r>
            <a:endParaRPr sz="3600" dirty="0">
              <a:cs typeface="Arimo"/>
            </a:endParaRPr>
          </a:p>
          <a:p>
            <a:pPr marL="469900" marR="8890" lvl="1">
              <a:lnSpc>
                <a:spcPct val="136700"/>
              </a:lnSpc>
            </a:pPr>
            <a:r>
              <a:rPr sz="3600" b="1" spc="-5" dirty="0" smtClean="0">
                <a:solidFill>
                  <a:srgbClr val="FFFFFF"/>
                </a:solidFill>
                <a:cs typeface="Arimo"/>
              </a:rPr>
              <a:t>Solution</a:t>
            </a:r>
            <a:r>
              <a:rPr sz="3600" b="1" spc="-5" dirty="0">
                <a:solidFill>
                  <a:srgbClr val="FFFFFF"/>
                </a:solidFill>
                <a:cs typeface="Arimo"/>
              </a:rPr>
              <a:t>: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Implement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mechanisms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to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adapt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and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update recommendations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in real-time,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ensuring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the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system 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remains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up-to-date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and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responsive </a:t>
            </a:r>
            <a:r>
              <a:rPr sz="3600" spc="-5" dirty="0">
                <a:solidFill>
                  <a:srgbClr val="FFFFFF"/>
                </a:solidFill>
                <a:cs typeface="Arimo"/>
              </a:rPr>
              <a:t>to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user</a:t>
            </a:r>
            <a:r>
              <a:rPr sz="3600" spc="5" dirty="0">
                <a:solidFill>
                  <a:srgbClr val="FFFFFF"/>
                </a:solidFill>
                <a:cs typeface="Arimo"/>
              </a:rPr>
              <a:t> </a:t>
            </a:r>
            <a:r>
              <a:rPr sz="3600" spc="-10" dirty="0">
                <a:solidFill>
                  <a:srgbClr val="FFFFFF"/>
                </a:solidFill>
                <a:cs typeface="Arimo"/>
              </a:rPr>
              <a:t>dynamics.</a:t>
            </a:r>
            <a:endParaRPr sz="3600" dirty="0">
              <a:cs typeface="Arimo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6235" y="791527"/>
            <a:ext cx="11243366" cy="10215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Limitations and Future work</a:t>
            </a:r>
            <a:endParaRPr lang="en-IN" sz="54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82600" y="3009900"/>
            <a:ext cx="4029059" cy="3609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2765" y="4152900"/>
            <a:ext cx="12399835" cy="399147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5100" b="1" spc="10" dirty="0" smtClean="0">
                <a:solidFill>
                  <a:srgbClr val="FFFFFF"/>
                </a:solidFill>
                <a:cs typeface="Arimo"/>
              </a:rPr>
              <a:t>Model</a:t>
            </a:r>
            <a:r>
              <a:rPr sz="5100" b="1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sz="5100" b="1" spc="5" dirty="0" smtClean="0">
                <a:solidFill>
                  <a:srgbClr val="FFFFFF"/>
                </a:solidFill>
                <a:cs typeface="Arimo"/>
              </a:rPr>
              <a:t>Accuracy</a:t>
            </a:r>
            <a:endParaRPr lang="en-US" sz="5100" b="1" spc="5" dirty="0" smtClean="0">
              <a:solidFill>
                <a:srgbClr val="FFFFFF"/>
              </a:solidFill>
              <a:cs typeface="Arimo"/>
            </a:endParaRPr>
          </a:p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5100" b="1" spc="10" dirty="0">
              <a:solidFill>
                <a:srgbClr val="FFFFFF"/>
              </a:solidFill>
              <a:cs typeface="Arimo"/>
            </a:endParaRPr>
          </a:p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5100" b="1" spc="10" dirty="0" smtClean="0">
                <a:solidFill>
                  <a:srgbClr val="FFFFFF"/>
                </a:solidFill>
                <a:cs typeface="Arimo"/>
              </a:rPr>
              <a:t>Web</a:t>
            </a:r>
            <a:r>
              <a:rPr sz="5100" b="1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sz="5100" b="1" spc="5" dirty="0" smtClean="0">
                <a:solidFill>
                  <a:srgbClr val="FFFFFF"/>
                </a:solidFill>
                <a:cs typeface="Arimo"/>
              </a:rPr>
              <a:t>Scraping</a:t>
            </a:r>
            <a:endParaRPr lang="en-US" sz="5100" b="1" spc="5" dirty="0" smtClean="0">
              <a:solidFill>
                <a:srgbClr val="FFFFFF"/>
              </a:solidFill>
              <a:cs typeface="Arimo"/>
            </a:endParaRPr>
          </a:p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5100" b="1" spc="5" dirty="0">
              <a:solidFill>
                <a:srgbClr val="FFFFFF"/>
              </a:solidFill>
              <a:cs typeface="Arimo"/>
            </a:endParaRPr>
          </a:p>
          <a:p>
            <a:pPr marL="698500" indent="-685800"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5100" b="1" spc="5" dirty="0" smtClean="0">
                <a:solidFill>
                  <a:srgbClr val="FFFFFF"/>
                </a:solidFill>
                <a:cs typeface="Arimo"/>
              </a:rPr>
              <a:t>Styling </a:t>
            </a:r>
            <a:r>
              <a:rPr sz="5100" b="1" spc="15" dirty="0">
                <a:solidFill>
                  <a:srgbClr val="FFFFFF"/>
                </a:solidFill>
                <a:cs typeface="Arimo"/>
              </a:rPr>
              <a:t>&amp; </a:t>
            </a:r>
            <a:r>
              <a:rPr sz="5100" b="1" spc="5" dirty="0">
                <a:solidFill>
                  <a:srgbClr val="FFFFFF"/>
                </a:solidFill>
                <a:cs typeface="Arimo"/>
              </a:rPr>
              <a:t>Integrating </a:t>
            </a:r>
            <a:r>
              <a:rPr sz="5100" b="1" spc="10" dirty="0">
                <a:solidFill>
                  <a:srgbClr val="FFFFFF"/>
                </a:solidFill>
                <a:cs typeface="Arimo"/>
              </a:rPr>
              <a:t>Web</a:t>
            </a:r>
            <a:r>
              <a:rPr sz="5100" b="1" spc="-15" dirty="0">
                <a:solidFill>
                  <a:srgbClr val="FFFFFF"/>
                </a:solidFill>
                <a:cs typeface="Arimo"/>
              </a:rPr>
              <a:t> </a:t>
            </a:r>
            <a:r>
              <a:rPr sz="5100" b="1" spc="10" dirty="0">
                <a:solidFill>
                  <a:srgbClr val="FFFFFF"/>
                </a:solidFill>
                <a:cs typeface="Arimo"/>
              </a:rPr>
              <a:t>Page</a:t>
            </a:r>
            <a:endParaRPr sz="5100" dirty="0">
              <a:cs typeface="Arim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1333500"/>
            <a:ext cx="9028770" cy="2215991"/>
          </a:xfrm>
          <a:prstGeom prst="downArrowCallout">
            <a:avLst/>
          </a:prstGeom>
          <a:scene3d>
            <a:camera prst="perspectiveRigh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88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Challenges</a:t>
            </a:r>
            <a:endParaRPr lang="en-IN" sz="16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02888" y="241190"/>
            <a:ext cx="3485111" cy="2660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ContrastingLeftFacing"/>
            <a:lightRig rig="threePt" dir="t"/>
          </a:scene3d>
          <a:sp3d>
            <a:bevelT w="152400" h="50800" prst="softRound"/>
          </a:sp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228600" y="3467100"/>
            <a:ext cx="20878800" cy="5415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2075" marR="7971155" indent="-571500">
              <a:lnSpc>
                <a:spcPct val="138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pc="10" dirty="0" smtClean="0"/>
              <a:t>Exp</a:t>
            </a:r>
            <a:r>
              <a:rPr lang="en-US" spc="5" dirty="0" smtClean="0"/>
              <a:t>lor</a:t>
            </a:r>
            <a:r>
              <a:rPr lang="en-US" spc="10" dirty="0" smtClean="0"/>
              <a:t>e</a:t>
            </a:r>
            <a:r>
              <a:rPr lang="en-US" dirty="0"/>
              <a:t> </a:t>
            </a:r>
            <a:r>
              <a:rPr lang="en-US" spc="10" dirty="0" smtClean="0"/>
              <a:t>mode</a:t>
            </a:r>
            <a:r>
              <a:rPr lang="en-US" spc="5" dirty="0" smtClean="0"/>
              <a:t>l</a:t>
            </a:r>
            <a:r>
              <a:rPr lang="en-US" dirty="0" smtClean="0"/>
              <a:t> </a:t>
            </a:r>
            <a:r>
              <a:rPr lang="en-US" spc="5" dirty="0" smtClean="0"/>
              <a:t>selection, evaluation</a:t>
            </a:r>
            <a:r>
              <a:rPr lang="en-US" dirty="0" smtClean="0"/>
              <a:t> </a:t>
            </a:r>
            <a:r>
              <a:rPr lang="en-US" spc="5" dirty="0" smtClean="0"/>
              <a:t>metrics, and their relevanc</a:t>
            </a:r>
            <a:r>
              <a:rPr lang="en-US" spc="10" dirty="0" smtClean="0"/>
              <a:t>e</a:t>
            </a:r>
            <a:r>
              <a:rPr lang="en-US" dirty="0"/>
              <a:t> </a:t>
            </a:r>
            <a:r>
              <a:rPr lang="en-US" dirty="0" smtClean="0"/>
              <a:t>t</a:t>
            </a:r>
            <a:r>
              <a:rPr lang="en-US" spc="15" dirty="0" smtClean="0"/>
              <a:t>o</a:t>
            </a:r>
            <a:r>
              <a:rPr lang="en-US" dirty="0"/>
              <a:t>	</a:t>
            </a:r>
            <a:r>
              <a:rPr lang="en-US" spc="5" dirty="0"/>
              <a:t>delivery  </a:t>
            </a:r>
            <a:r>
              <a:rPr lang="en-US" spc="5" dirty="0" smtClean="0"/>
              <a:t>predictions</a:t>
            </a:r>
          </a:p>
          <a:p>
            <a:pPr marL="1362075" marR="7971155" indent="-571500">
              <a:lnSpc>
                <a:spcPct val="1389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pc="5" dirty="0" err="1" smtClean="0">
                <a:latin typeface="+mn-lt"/>
              </a:rPr>
              <a:t>Streamlit</a:t>
            </a:r>
            <a:r>
              <a:rPr spc="5" dirty="0" smtClean="0">
                <a:latin typeface="+mn-lt"/>
              </a:rPr>
              <a:t> Python</a:t>
            </a:r>
            <a:r>
              <a:rPr dirty="0" smtClean="0">
                <a:latin typeface="+mn-lt"/>
              </a:rPr>
              <a:t> </a:t>
            </a:r>
            <a:r>
              <a:rPr spc="5" dirty="0" smtClean="0">
                <a:latin typeface="+mn-lt"/>
              </a:rPr>
              <a:t>library</a:t>
            </a:r>
          </a:p>
          <a:p>
            <a:pPr marL="1362075" marR="5899785" indent="-571500">
              <a:lnSpc>
                <a:spcPct val="138900"/>
              </a:lnSpc>
              <a:buFont typeface="Arial" panose="020B0604020202020204" pitchFamily="34" charset="0"/>
              <a:buChar char="•"/>
            </a:pPr>
            <a:r>
              <a:rPr spc="10" dirty="0" smtClean="0">
                <a:latin typeface="+mn-lt"/>
              </a:rPr>
              <a:t>Deploying </a:t>
            </a:r>
            <a:r>
              <a:rPr spc="10" dirty="0">
                <a:latin typeface="+mn-lt"/>
              </a:rPr>
              <a:t>Machine </a:t>
            </a:r>
            <a:r>
              <a:rPr spc="5" dirty="0">
                <a:latin typeface="+mn-lt"/>
              </a:rPr>
              <a:t>Learning </a:t>
            </a:r>
            <a:r>
              <a:rPr spc="10" dirty="0">
                <a:latin typeface="+mn-lt"/>
              </a:rPr>
              <a:t>Models on a Webpage  </a:t>
            </a:r>
            <a:r>
              <a:rPr spc="5" dirty="0">
                <a:latin typeface="+mn-lt"/>
              </a:rPr>
              <a:t>Fundamental Understanding of </a:t>
            </a:r>
            <a:r>
              <a:rPr spc="10" dirty="0">
                <a:latin typeface="+mn-lt"/>
              </a:rPr>
              <a:t>CSS</a:t>
            </a:r>
          </a:p>
          <a:p>
            <a:pPr marL="1362075" marR="11065510" indent="-571500">
              <a:lnSpc>
                <a:spcPct val="138900"/>
              </a:lnSpc>
              <a:buFont typeface="Arial" panose="020B0604020202020204" pitchFamily="34" charset="0"/>
              <a:buChar char="•"/>
            </a:pPr>
            <a:r>
              <a:rPr spc="10" dirty="0" smtClean="0">
                <a:latin typeface="+mn-lt"/>
              </a:rPr>
              <a:t>Web </a:t>
            </a:r>
            <a:r>
              <a:rPr spc="5" dirty="0">
                <a:latin typeface="+mn-lt"/>
              </a:rPr>
              <a:t>Data Scraping  </a:t>
            </a:r>
            <a:r>
              <a:rPr spc="5" dirty="0" smtClean="0">
                <a:latin typeface="+mn-lt"/>
              </a:rPr>
              <a:t>Effective</a:t>
            </a:r>
            <a:r>
              <a:rPr lang="en-US" spc="5" dirty="0" smtClean="0">
                <a:latin typeface="+mn-lt"/>
              </a:rPr>
              <a:t> </a:t>
            </a:r>
            <a:r>
              <a:rPr lang="en-IN" spc="10" dirty="0" smtClean="0"/>
              <a:t>Management</a:t>
            </a:r>
            <a:endParaRPr lang="en-IN" spc="10" dirty="0"/>
          </a:p>
          <a:p>
            <a:pPr marL="1362075" marR="11065510" indent="-571500">
              <a:lnSpc>
                <a:spcPct val="138900"/>
              </a:lnSpc>
              <a:buFont typeface="Arial" panose="020B0604020202020204" pitchFamily="34" charset="0"/>
              <a:buChar char="•"/>
            </a:pPr>
            <a:r>
              <a:rPr spc="5" dirty="0" smtClean="0">
                <a:latin typeface="+mn-lt"/>
              </a:rPr>
              <a:t>Collaborative </a:t>
            </a:r>
            <a:r>
              <a:rPr spc="10" dirty="0">
                <a:latin typeface="+mn-lt"/>
              </a:rPr>
              <a:t>Teamwork and</a:t>
            </a:r>
            <a:r>
              <a:rPr dirty="0">
                <a:latin typeface="+mn-lt"/>
              </a:rPr>
              <a:t> </a:t>
            </a:r>
            <a:r>
              <a:rPr spc="5" dirty="0">
                <a:latin typeface="+mn-lt"/>
              </a:rPr>
              <a:t>Coordination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0" y="876300"/>
            <a:ext cx="12192000" cy="1838801"/>
          </a:xfrm>
          <a:prstGeom prst="downArrowCallout">
            <a:avLst/>
          </a:prstGeom>
          <a:ln/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perspectiveRigh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7200" b="1" dirty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LEARNING OUTCOMES</a:t>
            </a:r>
            <a:endParaRPr lang="en-IN" sz="12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7200" y="1104900"/>
            <a:ext cx="5638800" cy="3495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38500" dist="50800" dir="5400000" sy="-100000" algn="bl" rotWithShape="0"/>
            <a:softEdge rad="127000"/>
          </a:effectLst>
          <a:scene3d>
            <a:camera prst="perspectiveAbove"/>
            <a:lightRig rig="threePt" dir="t"/>
          </a:scene3d>
          <a:sp3d>
            <a:bevelT w="139700" h="139700" prst="divot"/>
          </a:sp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 rot="20846133">
            <a:off x="3504902" y="4036157"/>
            <a:ext cx="1387110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 smtClean="0">
                <a:solidFill>
                  <a:srgbClr val="FFC000"/>
                </a:solidFill>
                <a:latin typeface="Algerian" panose="04020705040A02060702" pitchFamily="82" charset="0"/>
              </a:rPr>
              <a:t>Thank You</a:t>
            </a:r>
            <a:endParaRPr lang="en-IN" sz="19900" b="1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6468" y="1790468"/>
            <a:ext cx="27774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mo"/>
                <a:cs typeface="Arimo"/>
              </a:rPr>
              <a:t>AAYUSH</a:t>
            </a:r>
            <a:r>
              <a:rPr sz="2500" b="0" spc="-75" dirty="0">
                <a:latin typeface="Arimo"/>
                <a:cs typeface="Arimo"/>
              </a:rPr>
              <a:t> </a:t>
            </a:r>
            <a:r>
              <a:rPr sz="2500" b="0" spc="-5" dirty="0">
                <a:latin typeface="Arimo"/>
                <a:cs typeface="Arimo"/>
              </a:rPr>
              <a:t>KATARIA</a:t>
            </a:r>
            <a:endParaRPr sz="25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47952" y="3853501"/>
            <a:ext cx="23545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ANJALI</a:t>
            </a:r>
            <a:r>
              <a:rPr sz="2500" spc="-8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BAKSHI</a:t>
            </a:r>
            <a:endParaRPr sz="25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83738" y="5916509"/>
            <a:ext cx="34829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MAASAHHEBI</a:t>
            </a:r>
            <a:r>
              <a:rPr sz="2500" spc="-8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USTAAD</a:t>
            </a:r>
            <a:endParaRPr sz="2500" dirty="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3482" y="7979547"/>
            <a:ext cx="39236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MANIKYAM</a:t>
            </a:r>
            <a:r>
              <a:rPr sz="2500" spc="-7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Arimo"/>
                <a:cs typeface="Arimo"/>
              </a:rPr>
              <a:t>SOMESHWAR</a:t>
            </a:r>
            <a:endParaRPr sz="2500" dirty="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90885" y="3059706"/>
            <a:ext cx="6668770" cy="0"/>
          </a:xfrm>
          <a:custGeom>
            <a:avLst/>
            <a:gdLst/>
            <a:ahLst/>
            <a:cxnLst/>
            <a:rect l="l" t="t" r="r" b="b"/>
            <a:pathLst>
              <a:path w="6668769">
                <a:moveTo>
                  <a:pt x="0" y="0"/>
                </a:moveTo>
                <a:lnTo>
                  <a:pt x="6668423" y="0"/>
                </a:lnTo>
              </a:path>
            </a:pathLst>
          </a:custGeom>
          <a:ln w="19050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90885" y="5122726"/>
            <a:ext cx="6668770" cy="0"/>
          </a:xfrm>
          <a:custGeom>
            <a:avLst/>
            <a:gdLst/>
            <a:ahLst/>
            <a:cxnLst/>
            <a:rect l="l" t="t" r="r" b="b"/>
            <a:pathLst>
              <a:path w="6668769">
                <a:moveTo>
                  <a:pt x="0" y="0"/>
                </a:moveTo>
                <a:lnTo>
                  <a:pt x="6668423" y="0"/>
                </a:lnTo>
              </a:path>
            </a:pathLst>
          </a:custGeom>
          <a:ln w="19050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90885" y="7185755"/>
            <a:ext cx="6668770" cy="0"/>
          </a:xfrm>
          <a:custGeom>
            <a:avLst/>
            <a:gdLst/>
            <a:ahLst/>
            <a:cxnLst/>
            <a:rect l="l" t="t" r="r" b="b"/>
            <a:pathLst>
              <a:path w="6668769">
                <a:moveTo>
                  <a:pt x="0" y="0"/>
                </a:moveTo>
                <a:lnTo>
                  <a:pt x="6668423" y="0"/>
                </a:lnTo>
              </a:path>
            </a:pathLst>
          </a:custGeom>
          <a:ln w="19050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0885" y="9248775"/>
            <a:ext cx="6668770" cy="0"/>
          </a:xfrm>
          <a:custGeom>
            <a:avLst/>
            <a:gdLst/>
            <a:ahLst/>
            <a:cxnLst/>
            <a:rect l="l" t="t" r="r" b="b"/>
            <a:pathLst>
              <a:path w="6668769">
                <a:moveTo>
                  <a:pt x="0" y="0"/>
                </a:moveTo>
                <a:lnTo>
                  <a:pt x="6668423" y="0"/>
                </a:lnTo>
              </a:path>
            </a:pathLst>
          </a:custGeom>
          <a:ln w="19050">
            <a:solidFill>
              <a:srgbClr val="0FB4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83885" y="3213614"/>
            <a:ext cx="6207760" cy="308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17905">
              <a:lnSpc>
                <a:spcPct val="100299"/>
              </a:lnSpc>
              <a:spcBef>
                <a:spcPts val="95"/>
              </a:spcBef>
            </a:pPr>
            <a:r>
              <a:rPr sz="10000" b="1" spc="875" dirty="0">
                <a:solidFill>
                  <a:srgbClr val="FFFFFF"/>
                </a:solidFill>
                <a:latin typeface="Arial"/>
                <a:cs typeface="Arial"/>
              </a:rPr>
              <a:t>Team  </a:t>
            </a:r>
            <a:r>
              <a:rPr sz="10000" b="1" spc="80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0" b="1" spc="6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0" b="1" spc="1739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0" b="1" spc="78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0" b="1" spc="6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0" b="1" spc="1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0" b="1" spc="-10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0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6571473"/>
            <a:ext cx="16729710" cy="5952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endParaRPr sz="3550" dirty="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58600" y="306913"/>
            <a:ext cx="6481874" cy="360649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30480" y="871464"/>
            <a:ext cx="11155680" cy="2232832"/>
          </a:xfrm>
          <a:prstGeom prst="notchedRightArrow">
            <a:avLst/>
          </a:prstGeom>
          <a:gradFill>
            <a:gsLst>
              <a:gs pos="1000">
                <a:schemeClr val="accent6"/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  <a:ln>
            <a:solidFill>
              <a:schemeClr val="accent6">
                <a:shade val="95000"/>
                <a:satMod val="105000"/>
                <a:alpha val="99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7200" dirty="0" smtClean="0">
                <a:ln w="13462">
                  <a:solidFill>
                    <a:schemeClr val="accent6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odoni MT Black" panose="02070A03080606020203" pitchFamily="18" charset="0"/>
              </a:rPr>
              <a:t>INTRODUCTION</a:t>
            </a:r>
            <a:endParaRPr sz="9600" dirty="0">
              <a:ln w="13462">
                <a:solidFill>
                  <a:schemeClr val="accent6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2646" y="4723300"/>
            <a:ext cx="16144154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Swiggy, founded in 2014, is a major Indian online food delivery platform headquartered in Bangalore. It operates across 500+ cities in India. Apart from food delivery, Swiggy offers Instamart for groceries and Swiggy Genie for package delivery. It competes with Zomato in food delivery and hyper-local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/>
            </a:r>
            <a:b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</a:b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712" y="3173921"/>
            <a:ext cx="104775" cy="10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1712" y="4716971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712" y="5221796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1712" y="6764846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712" y="7269671"/>
            <a:ext cx="104775" cy="104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1712" y="8812721"/>
            <a:ext cx="104775" cy="104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1712" y="9317546"/>
            <a:ext cx="104775" cy="104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5637" y="2363532"/>
            <a:ext cx="17430750" cy="770572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680"/>
              </a:spcBef>
              <a:buSzPct val="96666"/>
              <a:buAutoNum type="arabicPeriod"/>
              <a:tabLst>
                <a:tab pos="333375" algn="l"/>
              </a:tabLst>
            </a:pPr>
            <a:r>
              <a:rPr sz="3000" b="1" spc="5" dirty="0" smtClean="0">
                <a:solidFill>
                  <a:srgbClr val="FFFFFF"/>
                </a:solidFill>
                <a:latin typeface="Arimo"/>
                <a:cs typeface="Arimo"/>
              </a:rPr>
              <a:t>Data </a:t>
            </a:r>
            <a:r>
              <a:rPr sz="3000" b="1" dirty="0" smtClean="0">
                <a:solidFill>
                  <a:srgbClr val="FFFFFF"/>
                </a:solidFill>
                <a:latin typeface="Arimo"/>
                <a:cs typeface="Arimo"/>
              </a:rPr>
              <a:t>Collection </a:t>
            </a:r>
            <a:r>
              <a:rPr sz="3000" b="1" spc="10" dirty="0" smtClean="0">
                <a:solidFill>
                  <a:srgbClr val="FFFFFF"/>
                </a:solidFill>
                <a:latin typeface="Arimo"/>
                <a:cs typeface="Arimo"/>
              </a:rPr>
              <a:t>&amp;</a:t>
            </a:r>
            <a:r>
              <a:rPr sz="3000" b="1" spc="-10" dirty="0" smtClean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b="1" spc="5" dirty="0" smtClean="0">
                <a:solidFill>
                  <a:srgbClr val="FFFFFF"/>
                </a:solidFill>
                <a:latin typeface="Arimo"/>
                <a:cs typeface="Arimo"/>
              </a:rPr>
              <a:t>Processing:</a:t>
            </a:r>
            <a:endParaRPr sz="3000" dirty="0" smtClean="0">
              <a:latin typeface="Arimo"/>
              <a:cs typeface="Arimo"/>
            </a:endParaRPr>
          </a:p>
          <a:p>
            <a:pPr marL="626110">
              <a:lnSpc>
                <a:spcPct val="100000"/>
              </a:lnSpc>
              <a:spcBef>
                <a:spcPts val="525"/>
              </a:spcBef>
            </a:pPr>
            <a:r>
              <a:rPr sz="2850" spc="-10" dirty="0" smtClean="0">
                <a:solidFill>
                  <a:srgbClr val="FFFFFF"/>
                </a:solidFill>
                <a:latin typeface="Arimo"/>
                <a:cs typeface="Arimo"/>
              </a:rPr>
              <a:t>Scrape diverse Swiggy data: restaurant info, user ratings, cuisine preferences, reviews, and</a:t>
            </a:r>
            <a:r>
              <a:rPr sz="2850" spc="120" dirty="0" smtClean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850" spc="-10" dirty="0" smtClean="0">
                <a:solidFill>
                  <a:srgbClr val="FFFFFF"/>
                </a:solidFill>
                <a:latin typeface="Arimo"/>
                <a:cs typeface="Arimo"/>
              </a:rPr>
              <a:t>locations.</a:t>
            </a:r>
            <a:endParaRPr sz="2850" dirty="0" smtClean="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 dirty="0">
              <a:latin typeface="Arimo"/>
              <a:cs typeface="Arimo"/>
            </a:endParaRPr>
          </a:p>
          <a:p>
            <a:pPr marL="332740" indent="-320675">
              <a:lnSpc>
                <a:spcPct val="100000"/>
              </a:lnSpc>
              <a:buSzPct val="96666"/>
              <a:buFont typeface="Arimo"/>
              <a:buAutoNum type="arabicPeriod" startAt="2"/>
              <a:tabLst>
                <a:tab pos="333375" algn="l"/>
              </a:tabLst>
            </a:pP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Algorithm</a:t>
            </a:r>
            <a:r>
              <a:rPr sz="3000" b="1" spc="-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Design:</a:t>
            </a:r>
            <a:endParaRPr sz="3000" dirty="0">
              <a:latin typeface="Arimo"/>
              <a:cs typeface="Arimo"/>
            </a:endParaRPr>
          </a:p>
          <a:p>
            <a:pPr marL="626110" marR="3394710">
              <a:lnSpc>
                <a:spcPts val="3979"/>
              </a:lnSpc>
              <a:spcBef>
                <a:spcPts val="190"/>
              </a:spcBef>
            </a:pP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Design algorithm to generate personalized recommendations based on past ratings,  cuisine preferences, delivery review number and</a:t>
            </a:r>
            <a:r>
              <a:rPr sz="2850" spc="2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location.</a:t>
            </a:r>
            <a:endParaRPr sz="2850" dirty="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 dirty="0">
              <a:latin typeface="Arimo"/>
              <a:cs typeface="Arimo"/>
            </a:endParaRPr>
          </a:p>
          <a:p>
            <a:pPr marL="332740" indent="-320675">
              <a:lnSpc>
                <a:spcPct val="100000"/>
              </a:lnSpc>
              <a:buSzPct val="96666"/>
              <a:buFont typeface="Arimo"/>
              <a:buAutoNum type="arabicPeriod" startAt="3"/>
              <a:tabLst>
                <a:tab pos="333375" algn="l"/>
              </a:tabLst>
            </a:pP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Webpage</a:t>
            </a:r>
            <a:r>
              <a:rPr sz="3000" b="1" spc="-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Development:</a:t>
            </a:r>
            <a:endParaRPr sz="3000" dirty="0">
              <a:latin typeface="Arimo"/>
              <a:cs typeface="Arimo"/>
            </a:endParaRPr>
          </a:p>
          <a:p>
            <a:pPr marL="626110" marR="8751570">
              <a:lnSpc>
                <a:spcPts val="3979"/>
              </a:lnSpc>
              <a:spcBef>
                <a:spcPts val="190"/>
              </a:spcBef>
            </a:pP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Build user-friendly webpage for recommendations.  Include search, menus, reviews, and</a:t>
            </a:r>
            <a:r>
              <a:rPr sz="2850" spc="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ratings</a:t>
            </a:r>
            <a:endParaRPr sz="2850" dirty="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2850" spc="-5" dirty="0">
                <a:solidFill>
                  <a:srgbClr val="FFFFFF"/>
                </a:solidFill>
                <a:latin typeface="Arimo"/>
                <a:cs typeface="Arimo"/>
              </a:rPr>
              <a:t>.</a:t>
            </a:r>
            <a:endParaRPr sz="2850" dirty="0">
              <a:latin typeface="Arimo"/>
              <a:cs typeface="Arimo"/>
            </a:endParaRPr>
          </a:p>
          <a:p>
            <a:pPr marL="332740" indent="-320675">
              <a:lnSpc>
                <a:spcPct val="100000"/>
              </a:lnSpc>
              <a:spcBef>
                <a:spcPts val="630"/>
              </a:spcBef>
              <a:buSzPct val="96666"/>
              <a:buFont typeface="Arimo"/>
              <a:buAutoNum type="arabicPeriod" startAt="4"/>
              <a:tabLst>
                <a:tab pos="333375" algn="l"/>
              </a:tabLst>
            </a:pPr>
            <a:r>
              <a:rPr sz="3000" b="1" spc="5" dirty="0">
                <a:solidFill>
                  <a:srgbClr val="FFFFFF"/>
                </a:solidFill>
                <a:latin typeface="Arimo"/>
                <a:cs typeface="Arimo"/>
              </a:rPr>
              <a:t>Restaurant</a:t>
            </a:r>
            <a:r>
              <a:rPr sz="3000" b="1" dirty="0">
                <a:solidFill>
                  <a:srgbClr val="FFFFFF"/>
                </a:solidFill>
                <a:latin typeface="Arimo"/>
                <a:cs typeface="Arimo"/>
              </a:rPr>
              <a:t> Insights:</a:t>
            </a:r>
            <a:endParaRPr sz="3000" dirty="0">
              <a:latin typeface="Arimo"/>
              <a:cs typeface="Arimo"/>
            </a:endParaRPr>
          </a:p>
          <a:p>
            <a:pPr marL="626110">
              <a:lnSpc>
                <a:spcPct val="100000"/>
              </a:lnSpc>
              <a:spcBef>
                <a:spcPts val="525"/>
              </a:spcBef>
            </a:pP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Aid potential restaurant owners with cuisine offerings and</a:t>
            </a:r>
            <a:r>
              <a:rPr sz="2850" spc="3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pricing.</a:t>
            </a:r>
            <a:endParaRPr sz="2850" dirty="0">
              <a:latin typeface="Arimo"/>
              <a:cs typeface="Arimo"/>
            </a:endParaRPr>
          </a:p>
          <a:p>
            <a:pPr marL="626110" marR="5080">
              <a:lnSpc>
                <a:spcPct val="116199"/>
              </a:lnSpc>
            </a:pPr>
            <a:r>
              <a:rPr sz="2850" spc="-10" dirty="0">
                <a:solidFill>
                  <a:srgbClr val="FFFFFF"/>
                </a:solidFill>
                <a:latin typeface="Arimo"/>
                <a:cs typeface="Arimo"/>
              </a:rPr>
              <a:t>Assisting potential restaurant owners in determining optimal cuisine offerings and average pricing for new  restaurant ventures.</a:t>
            </a:r>
            <a:endParaRPr sz="2850" dirty="0">
              <a:latin typeface="Arimo"/>
              <a:cs typeface="Arim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468600" y="167743"/>
            <a:ext cx="1614170" cy="1787525"/>
          </a:xfrm>
          <a:custGeom>
            <a:avLst/>
            <a:gdLst/>
            <a:ahLst/>
            <a:cxnLst/>
            <a:rect l="l" t="t" r="r" b="b"/>
            <a:pathLst>
              <a:path w="1614169" h="1787525">
                <a:moveTo>
                  <a:pt x="1613636" y="408076"/>
                </a:moveTo>
                <a:lnTo>
                  <a:pt x="1497660" y="206184"/>
                </a:lnTo>
                <a:lnTo>
                  <a:pt x="1463294" y="173634"/>
                </a:lnTo>
                <a:lnTo>
                  <a:pt x="1463294" y="481101"/>
                </a:lnTo>
                <a:lnTo>
                  <a:pt x="1437525" y="536943"/>
                </a:lnTo>
                <a:lnTo>
                  <a:pt x="1360208" y="618566"/>
                </a:lnTo>
                <a:lnTo>
                  <a:pt x="993648" y="985113"/>
                </a:lnTo>
                <a:lnTo>
                  <a:pt x="912037" y="1062431"/>
                </a:lnTo>
                <a:lnTo>
                  <a:pt x="856195" y="1088212"/>
                </a:lnTo>
                <a:lnTo>
                  <a:pt x="800354" y="1062431"/>
                </a:lnTo>
                <a:lnTo>
                  <a:pt x="718731" y="985113"/>
                </a:lnTo>
                <a:lnTo>
                  <a:pt x="676338" y="941654"/>
                </a:lnTo>
                <a:lnTo>
                  <a:pt x="655193" y="912990"/>
                </a:lnTo>
                <a:lnTo>
                  <a:pt x="648995" y="886409"/>
                </a:lnTo>
                <a:lnTo>
                  <a:pt x="651421" y="849122"/>
                </a:lnTo>
                <a:lnTo>
                  <a:pt x="497789" y="1002525"/>
                </a:lnTo>
                <a:lnTo>
                  <a:pt x="520204" y="1043216"/>
                </a:lnTo>
                <a:lnTo>
                  <a:pt x="546481" y="1082065"/>
                </a:lnTo>
                <a:lnTo>
                  <a:pt x="581279" y="1122578"/>
                </a:lnTo>
                <a:lnTo>
                  <a:pt x="744499" y="1277213"/>
                </a:lnTo>
                <a:lnTo>
                  <a:pt x="838962" y="1320812"/>
                </a:lnTo>
                <a:lnTo>
                  <a:pt x="795210" y="1326743"/>
                </a:lnTo>
                <a:lnTo>
                  <a:pt x="750989" y="1311910"/>
                </a:lnTo>
                <a:lnTo>
                  <a:pt x="699173" y="1272451"/>
                </a:lnTo>
                <a:lnTo>
                  <a:pt x="528307" y="1443304"/>
                </a:lnTo>
                <a:lnTo>
                  <a:pt x="504685" y="1462633"/>
                </a:lnTo>
                <a:lnTo>
                  <a:pt x="442391" y="1494853"/>
                </a:lnTo>
                <a:lnTo>
                  <a:pt x="354342" y="1501305"/>
                </a:lnTo>
                <a:lnTo>
                  <a:pt x="253390" y="1443304"/>
                </a:lnTo>
                <a:lnTo>
                  <a:pt x="176072" y="1361694"/>
                </a:lnTo>
                <a:lnTo>
                  <a:pt x="150291" y="1305852"/>
                </a:lnTo>
                <a:lnTo>
                  <a:pt x="176072" y="1250010"/>
                </a:lnTo>
                <a:lnTo>
                  <a:pt x="253390" y="1168387"/>
                </a:lnTo>
                <a:lnTo>
                  <a:pt x="619950" y="801839"/>
                </a:lnTo>
                <a:lnTo>
                  <a:pt x="701560" y="724522"/>
                </a:lnTo>
                <a:lnTo>
                  <a:pt x="757402" y="698741"/>
                </a:lnTo>
                <a:lnTo>
                  <a:pt x="813244" y="724522"/>
                </a:lnTo>
                <a:lnTo>
                  <a:pt x="894867" y="801839"/>
                </a:lnTo>
                <a:lnTo>
                  <a:pt x="937260" y="845299"/>
                </a:lnTo>
                <a:lnTo>
                  <a:pt x="958392" y="873963"/>
                </a:lnTo>
                <a:lnTo>
                  <a:pt x="964603" y="900569"/>
                </a:lnTo>
                <a:lnTo>
                  <a:pt x="962164" y="937882"/>
                </a:lnTo>
                <a:lnTo>
                  <a:pt x="1115847" y="784428"/>
                </a:lnTo>
                <a:lnTo>
                  <a:pt x="1093431" y="743737"/>
                </a:lnTo>
                <a:lnTo>
                  <a:pt x="1067155" y="704888"/>
                </a:lnTo>
                <a:lnTo>
                  <a:pt x="1032370" y="664375"/>
                </a:lnTo>
                <a:lnTo>
                  <a:pt x="869137" y="509739"/>
                </a:lnTo>
                <a:lnTo>
                  <a:pt x="774661" y="466140"/>
                </a:lnTo>
                <a:lnTo>
                  <a:pt x="818375" y="460209"/>
                </a:lnTo>
                <a:lnTo>
                  <a:pt x="862596" y="475056"/>
                </a:lnTo>
                <a:lnTo>
                  <a:pt x="914425" y="514502"/>
                </a:lnTo>
                <a:lnTo>
                  <a:pt x="1085291" y="343649"/>
                </a:lnTo>
                <a:lnTo>
                  <a:pt x="1108913" y="324319"/>
                </a:lnTo>
                <a:lnTo>
                  <a:pt x="1171194" y="292100"/>
                </a:lnTo>
                <a:lnTo>
                  <a:pt x="1259255" y="285648"/>
                </a:lnTo>
                <a:lnTo>
                  <a:pt x="1360208" y="343649"/>
                </a:lnTo>
                <a:lnTo>
                  <a:pt x="1437525" y="425259"/>
                </a:lnTo>
                <a:lnTo>
                  <a:pt x="1463294" y="481101"/>
                </a:lnTo>
                <a:lnTo>
                  <a:pt x="1463294" y="173634"/>
                </a:lnTo>
                <a:lnTo>
                  <a:pt x="1334427" y="51549"/>
                </a:lnTo>
                <a:lnTo>
                  <a:pt x="1222743" y="0"/>
                </a:lnTo>
                <a:lnTo>
                  <a:pt x="1111059" y="51549"/>
                </a:lnTo>
                <a:lnTo>
                  <a:pt x="947826" y="206184"/>
                </a:lnTo>
                <a:lnTo>
                  <a:pt x="655726" y="498284"/>
                </a:lnTo>
                <a:lnTo>
                  <a:pt x="696417" y="486371"/>
                </a:lnTo>
                <a:lnTo>
                  <a:pt x="645769" y="509739"/>
                </a:lnTo>
                <a:lnTo>
                  <a:pt x="482536" y="664375"/>
                </a:lnTo>
                <a:lnTo>
                  <a:pt x="115976" y="1030935"/>
                </a:lnTo>
                <a:lnTo>
                  <a:pt x="77317" y="1078191"/>
                </a:lnTo>
                <a:lnTo>
                  <a:pt x="12890" y="1202753"/>
                </a:lnTo>
                <a:lnTo>
                  <a:pt x="0" y="1378877"/>
                </a:lnTo>
                <a:lnTo>
                  <a:pt x="115976" y="1580769"/>
                </a:lnTo>
                <a:lnTo>
                  <a:pt x="279209" y="1735404"/>
                </a:lnTo>
                <a:lnTo>
                  <a:pt x="390893" y="1786953"/>
                </a:lnTo>
                <a:lnTo>
                  <a:pt x="502577" y="1735404"/>
                </a:lnTo>
                <a:lnTo>
                  <a:pt x="665810" y="1580769"/>
                </a:lnTo>
                <a:lnTo>
                  <a:pt x="957859" y="1288669"/>
                </a:lnTo>
                <a:lnTo>
                  <a:pt x="917321" y="1300556"/>
                </a:lnTo>
                <a:lnTo>
                  <a:pt x="967879" y="1277213"/>
                </a:lnTo>
                <a:lnTo>
                  <a:pt x="1131100" y="1122578"/>
                </a:lnTo>
                <a:lnTo>
                  <a:pt x="1497660" y="756018"/>
                </a:lnTo>
                <a:lnTo>
                  <a:pt x="1536319" y="708761"/>
                </a:lnTo>
                <a:lnTo>
                  <a:pt x="1600758" y="584200"/>
                </a:lnTo>
                <a:lnTo>
                  <a:pt x="1613636" y="40807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886200" y="323902"/>
            <a:ext cx="9677400" cy="1576085"/>
          </a:xfrm>
          <a:prstGeom prst="wedgeEllipse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dirty="0" smtClean="0"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 OBJECTIVES</a:t>
            </a:r>
            <a:endParaRPr sz="7200" dirty="0">
              <a:ln w="9525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997" y="3786121"/>
            <a:ext cx="16377919" cy="56133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8630" marR="1654175" indent="-456565">
              <a:lnSpc>
                <a:spcPct val="131700"/>
              </a:lnSpc>
              <a:spcBef>
                <a:spcPts val="100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Delivers tailored restaurant suggestions </a:t>
            </a:r>
            <a:r>
              <a:rPr sz="4000" spc="1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cater </a:t>
            </a:r>
            <a:r>
              <a:rPr sz="4000" spc="1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individual  preferences.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Promotes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user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exploration, benefiting restaurant partners'</a:t>
            </a:r>
            <a:r>
              <a:rPr sz="4000" spc="38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business.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Cuts down user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effort </a:t>
            </a:r>
            <a:r>
              <a:rPr sz="4000" spc="1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discovering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new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dining</a:t>
            </a:r>
            <a:r>
              <a:rPr sz="4000" spc="55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choices.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Streamlines restaurant selection, enhancing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  <a:r>
              <a:rPr sz="4000" spc="31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convenience.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Enhances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user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satisfaction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sz="4000" spc="27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engagement.</a:t>
            </a:r>
            <a:endParaRPr sz="4000" dirty="0" smtClean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68630" indent="-456565">
              <a:lnSpc>
                <a:spcPct val="100000"/>
              </a:lnSpc>
              <a:spcBef>
                <a:spcPts val="1425"/>
              </a:spcBef>
              <a:buFont typeface="Arimo"/>
              <a:buAutoNum type="arabicPeriod"/>
              <a:tabLst>
                <a:tab pos="469265" algn="l"/>
              </a:tabLst>
            </a:pP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Aligns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services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with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preferences </a:t>
            </a:r>
            <a:r>
              <a:rPr sz="4000" spc="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sz="4000" spc="30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market</a:t>
            </a:r>
            <a:r>
              <a:rPr sz="4000" spc="42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4000" spc="35" dirty="0" smtClean="0">
                <a:solidFill>
                  <a:srgbClr val="FFFF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trends</a:t>
            </a:r>
            <a:r>
              <a:rPr sz="4000" spc="35" dirty="0" smtClean="0">
                <a:solidFill>
                  <a:srgbClr val="FFFFFF"/>
                </a:solidFill>
                <a:ea typeface="SimSun" panose="02010600030101010101" pitchFamily="2" charset="-122"/>
                <a:cs typeface="Arimo"/>
              </a:rPr>
              <a:t>.</a:t>
            </a:r>
            <a:endParaRPr sz="4000" dirty="0">
              <a:ea typeface="SimSun" panose="02010600030101010101" pitchFamily="2" charset="-122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35211" y="535678"/>
            <a:ext cx="2498725" cy="2619375"/>
          </a:xfrm>
          <a:custGeom>
            <a:avLst/>
            <a:gdLst/>
            <a:ahLst/>
            <a:cxnLst/>
            <a:rect l="l" t="t" r="r" b="b"/>
            <a:pathLst>
              <a:path w="2498725" h="2619375">
                <a:moveTo>
                  <a:pt x="905738" y="1041311"/>
                </a:moveTo>
                <a:lnTo>
                  <a:pt x="900137" y="992886"/>
                </a:lnTo>
                <a:lnTo>
                  <a:pt x="884186" y="948397"/>
                </a:lnTo>
                <a:lnTo>
                  <a:pt x="859155" y="909142"/>
                </a:lnTo>
                <a:lnTo>
                  <a:pt x="853122" y="903122"/>
                </a:lnTo>
                <a:lnTo>
                  <a:pt x="853122" y="1041311"/>
                </a:lnTo>
                <a:lnTo>
                  <a:pt x="844994" y="1091476"/>
                </a:lnTo>
                <a:lnTo>
                  <a:pt x="822363" y="1135100"/>
                </a:lnTo>
                <a:lnTo>
                  <a:pt x="787882" y="1169517"/>
                </a:lnTo>
                <a:lnTo>
                  <a:pt x="744194" y="1192110"/>
                </a:lnTo>
                <a:lnTo>
                  <a:pt x="693940" y="1200226"/>
                </a:lnTo>
                <a:lnTo>
                  <a:pt x="643674" y="1192110"/>
                </a:lnTo>
                <a:lnTo>
                  <a:pt x="599973" y="1169517"/>
                </a:lnTo>
                <a:lnTo>
                  <a:pt x="565492" y="1135100"/>
                </a:lnTo>
                <a:lnTo>
                  <a:pt x="542861" y="1091476"/>
                </a:lnTo>
                <a:lnTo>
                  <a:pt x="534733" y="1041311"/>
                </a:lnTo>
                <a:lnTo>
                  <a:pt x="542861" y="991133"/>
                </a:lnTo>
                <a:lnTo>
                  <a:pt x="565492" y="947521"/>
                </a:lnTo>
                <a:lnTo>
                  <a:pt x="599973" y="913091"/>
                </a:lnTo>
                <a:lnTo>
                  <a:pt x="643674" y="890511"/>
                </a:lnTo>
                <a:lnTo>
                  <a:pt x="693940" y="882396"/>
                </a:lnTo>
                <a:lnTo>
                  <a:pt x="744194" y="890511"/>
                </a:lnTo>
                <a:lnTo>
                  <a:pt x="787882" y="913091"/>
                </a:lnTo>
                <a:lnTo>
                  <a:pt x="822363" y="947521"/>
                </a:lnTo>
                <a:lnTo>
                  <a:pt x="844994" y="991133"/>
                </a:lnTo>
                <a:lnTo>
                  <a:pt x="853122" y="1041311"/>
                </a:lnTo>
                <a:lnTo>
                  <a:pt x="853122" y="903122"/>
                </a:lnTo>
                <a:lnTo>
                  <a:pt x="787006" y="851395"/>
                </a:lnTo>
                <a:lnTo>
                  <a:pt x="742442" y="835469"/>
                </a:lnTo>
                <a:lnTo>
                  <a:pt x="693940" y="829868"/>
                </a:lnTo>
                <a:lnTo>
                  <a:pt x="645426" y="835469"/>
                </a:lnTo>
                <a:lnTo>
                  <a:pt x="600849" y="851395"/>
                </a:lnTo>
                <a:lnTo>
                  <a:pt x="561517" y="876376"/>
                </a:lnTo>
                <a:lnTo>
                  <a:pt x="528688" y="909142"/>
                </a:lnTo>
                <a:lnTo>
                  <a:pt x="503656" y="948397"/>
                </a:lnTo>
                <a:lnTo>
                  <a:pt x="487692" y="992886"/>
                </a:lnTo>
                <a:lnTo>
                  <a:pt x="482092" y="1041311"/>
                </a:lnTo>
                <a:lnTo>
                  <a:pt x="487692" y="1089723"/>
                </a:lnTo>
                <a:lnTo>
                  <a:pt x="503656" y="1134211"/>
                </a:lnTo>
                <a:lnTo>
                  <a:pt x="528688" y="1173467"/>
                </a:lnTo>
                <a:lnTo>
                  <a:pt x="561517" y="1206233"/>
                </a:lnTo>
                <a:lnTo>
                  <a:pt x="600849" y="1231226"/>
                </a:lnTo>
                <a:lnTo>
                  <a:pt x="645426" y="1247152"/>
                </a:lnTo>
                <a:lnTo>
                  <a:pt x="693940" y="1252753"/>
                </a:lnTo>
                <a:lnTo>
                  <a:pt x="742442" y="1247152"/>
                </a:lnTo>
                <a:lnTo>
                  <a:pt x="787006" y="1231226"/>
                </a:lnTo>
                <a:lnTo>
                  <a:pt x="826338" y="1206233"/>
                </a:lnTo>
                <a:lnTo>
                  <a:pt x="859155" y="1173467"/>
                </a:lnTo>
                <a:lnTo>
                  <a:pt x="884186" y="1134211"/>
                </a:lnTo>
                <a:lnTo>
                  <a:pt x="900137" y="1089723"/>
                </a:lnTo>
                <a:lnTo>
                  <a:pt x="905738" y="1041311"/>
                </a:lnTo>
                <a:close/>
              </a:path>
              <a:path w="2498725" h="2619375">
                <a:moveTo>
                  <a:pt x="1131900" y="2563431"/>
                </a:moveTo>
                <a:lnTo>
                  <a:pt x="1058608" y="2527363"/>
                </a:lnTo>
                <a:lnTo>
                  <a:pt x="1009027" y="2518422"/>
                </a:lnTo>
                <a:lnTo>
                  <a:pt x="960120" y="2507488"/>
                </a:lnTo>
                <a:lnTo>
                  <a:pt x="911923" y="2494584"/>
                </a:lnTo>
                <a:lnTo>
                  <a:pt x="864476" y="2479725"/>
                </a:lnTo>
                <a:lnTo>
                  <a:pt x="817816" y="2462936"/>
                </a:lnTo>
                <a:lnTo>
                  <a:pt x="771982" y="2444229"/>
                </a:lnTo>
                <a:lnTo>
                  <a:pt x="727011" y="2423617"/>
                </a:lnTo>
                <a:lnTo>
                  <a:pt x="682955" y="2401125"/>
                </a:lnTo>
                <a:lnTo>
                  <a:pt x="639838" y="2376779"/>
                </a:lnTo>
                <a:lnTo>
                  <a:pt x="597700" y="2350592"/>
                </a:lnTo>
                <a:lnTo>
                  <a:pt x="556577" y="2322576"/>
                </a:lnTo>
                <a:lnTo>
                  <a:pt x="516521" y="2292756"/>
                </a:lnTo>
                <a:lnTo>
                  <a:pt x="477558" y="2261158"/>
                </a:lnTo>
                <a:lnTo>
                  <a:pt x="439737" y="2227796"/>
                </a:lnTo>
                <a:lnTo>
                  <a:pt x="403085" y="2192680"/>
                </a:lnTo>
                <a:lnTo>
                  <a:pt x="369773" y="2158085"/>
                </a:lnTo>
                <a:lnTo>
                  <a:pt x="338137" y="2122513"/>
                </a:lnTo>
                <a:lnTo>
                  <a:pt x="308165" y="2086000"/>
                </a:lnTo>
                <a:lnTo>
                  <a:pt x="279857" y="2048586"/>
                </a:lnTo>
                <a:lnTo>
                  <a:pt x="253212" y="2010346"/>
                </a:lnTo>
                <a:lnTo>
                  <a:pt x="228231" y="1971306"/>
                </a:lnTo>
                <a:lnTo>
                  <a:pt x="204927" y="1931530"/>
                </a:lnTo>
                <a:lnTo>
                  <a:pt x="183273" y="1891080"/>
                </a:lnTo>
                <a:lnTo>
                  <a:pt x="163296" y="1849983"/>
                </a:lnTo>
                <a:lnTo>
                  <a:pt x="144970" y="1808302"/>
                </a:lnTo>
                <a:lnTo>
                  <a:pt x="128320" y="1766087"/>
                </a:lnTo>
                <a:lnTo>
                  <a:pt x="113334" y="1723402"/>
                </a:lnTo>
                <a:lnTo>
                  <a:pt x="100012" y="1680273"/>
                </a:lnTo>
                <a:lnTo>
                  <a:pt x="88353" y="1636763"/>
                </a:lnTo>
                <a:lnTo>
                  <a:pt x="78359" y="1592922"/>
                </a:lnTo>
                <a:lnTo>
                  <a:pt x="70040" y="1548803"/>
                </a:lnTo>
                <a:lnTo>
                  <a:pt x="63373" y="1504454"/>
                </a:lnTo>
                <a:lnTo>
                  <a:pt x="58381" y="1459928"/>
                </a:lnTo>
                <a:lnTo>
                  <a:pt x="55054" y="1415275"/>
                </a:lnTo>
                <a:lnTo>
                  <a:pt x="53390" y="1370545"/>
                </a:lnTo>
                <a:lnTo>
                  <a:pt x="53390" y="1325791"/>
                </a:lnTo>
                <a:lnTo>
                  <a:pt x="55054" y="1281061"/>
                </a:lnTo>
                <a:lnTo>
                  <a:pt x="58381" y="1236408"/>
                </a:lnTo>
                <a:lnTo>
                  <a:pt x="63373" y="1191882"/>
                </a:lnTo>
                <a:lnTo>
                  <a:pt x="70040" y="1147533"/>
                </a:lnTo>
                <a:lnTo>
                  <a:pt x="78359" y="1103414"/>
                </a:lnTo>
                <a:lnTo>
                  <a:pt x="88353" y="1059573"/>
                </a:lnTo>
                <a:lnTo>
                  <a:pt x="100012" y="1016063"/>
                </a:lnTo>
                <a:lnTo>
                  <a:pt x="113322" y="972934"/>
                </a:lnTo>
                <a:lnTo>
                  <a:pt x="128308" y="930236"/>
                </a:lnTo>
                <a:lnTo>
                  <a:pt x="144970" y="888022"/>
                </a:lnTo>
                <a:lnTo>
                  <a:pt x="163283" y="846340"/>
                </a:lnTo>
                <a:lnTo>
                  <a:pt x="183261" y="805256"/>
                </a:lnTo>
                <a:lnTo>
                  <a:pt x="204914" y="764794"/>
                </a:lnTo>
                <a:lnTo>
                  <a:pt x="228219" y="725017"/>
                </a:lnTo>
                <a:lnTo>
                  <a:pt x="253199" y="685977"/>
                </a:lnTo>
                <a:lnTo>
                  <a:pt x="279844" y="647738"/>
                </a:lnTo>
                <a:lnTo>
                  <a:pt x="308152" y="610323"/>
                </a:lnTo>
                <a:lnTo>
                  <a:pt x="338124" y="573811"/>
                </a:lnTo>
                <a:lnTo>
                  <a:pt x="369760" y="538226"/>
                </a:lnTo>
                <a:lnTo>
                  <a:pt x="403059" y="503643"/>
                </a:lnTo>
                <a:lnTo>
                  <a:pt x="440372" y="467944"/>
                </a:lnTo>
                <a:lnTo>
                  <a:pt x="478942" y="434035"/>
                </a:lnTo>
                <a:lnTo>
                  <a:pt x="518744" y="401942"/>
                </a:lnTo>
                <a:lnTo>
                  <a:pt x="559714" y="371678"/>
                </a:lnTo>
                <a:lnTo>
                  <a:pt x="601814" y="343268"/>
                </a:lnTo>
                <a:lnTo>
                  <a:pt x="644994" y="316750"/>
                </a:lnTo>
                <a:lnTo>
                  <a:pt x="689216" y="292138"/>
                </a:lnTo>
                <a:lnTo>
                  <a:pt x="734428" y="269443"/>
                </a:lnTo>
                <a:lnTo>
                  <a:pt x="780580" y="248704"/>
                </a:lnTo>
                <a:lnTo>
                  <a:pt x="827633" y="229946"/>
                </a:lnTo>
                <a:lnTo>
                  <a:pt x="875550" y="213182"/>
                </a:lnTo>
                <a:lnTo>
                  <a:pt x="924267" y="198437"/>
                </a:lnTo>
                <a:lnTo>
                  <a:pt x="973747" y="185737"/>
                </a:lnTo>
                <a:lnTo>
                  <a:pt x="1023950" y="175107"/>
                </a:lnTo>
                <a:lnTo>
                  <a:pt x="920661" y="312991"/>
                </a:lnTo>
                <a:lnTo>
                  <a:pt x="954443" y="338150"/>
                </a:lnTo>
                <a:lnTo>
                  <a:pt x="1105763" y="136004"/>
                </a:lnTo>
                <a:lnTo>
                  <a:pt x="892771" y="0"/>
                </a:lnTo>
                <a:lnTo>
                  <a:pt x="870051" y="35420"/>
                </a:lnTo>
                <a:lnTo>
                  <a:pt x="1009421" y="124371"/>
                </a:lnTo>
                <a:lnTo>
                  <a:pt x="960843" y="134772"/>
                </a:lnTo>
                <a:lnTo>
                  <a:pt x="912914" y="147027"/>
                </a:lnTo>
                <a:lnTo>
                  <a:pt x="865670" y="161124"/>
                </a:lnTo>
                <a:lnTo>
                  <a:pt x="819137" y="177038"/>
                </a:lnTo>
                <a:lnTo>
                  <a:pt x="773379" y="194754"/>
                </a:lnTo>
                <a:lnTo>
                  <a:pt x="728408" y="214249"/>
                </a:lnTo>
                <a:lnTo>
                  <a:pt x="684276" y="235496"/>
                </a:lnTo>
                <a:lnTo>
                  <a:pt x="641007" y="258483"/>
                </a:lnTo>
                <a:lnTo>
                  <a:pt x="598665" y="283197"/>
                </a:lnTo>
                <a:lnTo>
                  <a:pt x="557263" y="309600"/>
                </a:lnTo>
                <a:lnTo>
                  <a:pt x="516851" y="337705"/>
                </a:lnTo>
                <a:lnTo>
                  <a:pt x="477469" y="367461"/>
                </a:lnTo>
                <a:lnTo>
                  <a:pt x="439153" y="398856"/>
                </a:lnTo>
                <a:lnTo>
                  <a:pt x="401929" y="431888"/>
                </a:lnTo>
                <a:lnTo>
                  <a:pt x="365861" y="466509"/>
                </a:lnTo>
                <a:lnTo>
                  <a:pt x="331266" y="502412"/>
                </a:lnTo>
                <a:lnTo>
                  <a:pt x="298284" y="539432"/>
                </a:lnTo>
                <a:lnTo>
                  <a:pt x="266928" y="577532"/>
                </a:lnTo>
                <a:lnTo>
                  <a:pt x="237210" y="616661"/>
                </a:lnTo>
                <a:lnTo>
                  <a:pt x="209156" y="656793"/>
                </a:lnTo>
                <a:lnTo>
                  <a:pt x="182791" y="697865"/>
                </a:lnTo>
                <a:lnTo>
                  <a:pt x="158115" y="739838"/>
                </a:lnTo>
                <a:lnTo>
                  <a:pt x="135153" y="782675"/>
                </a:lnTo>
                <a:lnTo>
                  <a:pt x="113931" y="826325"/>
                </a:lnTo>
                <a:lnTo>
                  <a:pt x="94449" y="870762"/>
                </a:lnTo>
                <a:lnTo>
                  <a:pt x="76746" y="915924"/>
                </a:lnTo>
                <a:lnTo>
                  <a:pt x="60833" y="961771"/>
                </a:lnTo>
                <a:lnTo>
                  <a:pt x="46723" y="1008265"/>
                </a:lnTo>
                <a:lnTo>
                  <a:pt x="34429" y="1055370"/>
                </a:lnTo>
                <a:lnTo>
                  <a:pt x="23990" y="1103020"/>
                </a:lnTo>
                <a:lnTo>
                  <a:pt x="15392" y="1151191"/>
                </a:lnTo>
                <a:lnTo>
                  <a:pt x="8686" y="1199832"/>
                </a:lnTo>
                <a:lnTo>
                  <a:pt x="3873" y="1248905"/>
                </a:lnTo>
                <a:lnTo>
                  <a:pt x="965" y="1298371"/>
                </a:lnTo>
                <a:lnTo>
                  <a:pt x="0" y="1348168"/>
                </a:lnTo>
                <a:lnTo>
                  <a:pt x="965" y="1397965"/>
                </a:lnTo>
                <a:lnTo>
                  <a:pt x="3873" y="1447419"/>
                </a:lnTo>
                <a:lnTo>
                  <a:pt x="8686" y="1496491"/>
                </a:lnTo>
                <a:lnTo>
                  <a:pt x="15392" y="1545145"/>
                </a:lnTo>
                <a:lnTo>
                  <a:pt x="23990" y="1593316"/>
                </a:lnTo>
                <a:lnTo>
                  <a:pt x="34429" y="1640967"/>
                </a:lnTo>
                <a:lnTo>
                  <a:pt x="46723" y="1688071"/>
                </a:lnTo>
                <a:lnTo>
                  <a:pt x="60833" y="1734566"/>
                </a:lnTo>
                <a:lnTo>
                  <a:pt x="76746" y="1780413"/>
                </a:lnTo>
                <a:lnTo>
                  <a:pt x="94449" y="1825574"/>
                </a:lnTo>
                <a:lnTo>
                  <a:pt x="113931" y="1870011"/>
                </a:lnTo>
                <a:lnTo>
                  <a:pt x="135153" y="1913661"/>
                </a:lnTo>
                <a:lnTo>
                  <a:pt x="158115" y="1956498"/>
                </a:lnTo>
                <a:lnTo>
                  <a:pt x="182791" y="1998484"/>
                </a:lnTo>
                <a:lnTo>
                  <a:pt x="209156" y="2039556"/>
                </a:lnTo>
                <a:lnTo>
                  <a:pt x="237210" y="2079675"/>
                </a:lnTo>
                <a:lnTo>
                  <a:pt x="266928" y="2118804"/>
                </a:lnTo>
                <a:lnTo>
                  <a:pt x="298284" y="2156904"/>
                </a:lnTo>
                <a:lnTo>
                  <a:pt x="331266" y="2193925"/>
                </a:lnTo>
                <a:lnTo>
                  <a:pt x="365861" y="2229828"/>
                </a:lnTo>
                <a:lnTo>
                  <a:pt x="404456" y="2266759"/>
                </a:lnTo>
                <a:lnTo>
                  <a:pt x="444411" y="2301900"/>
                </a:lnTo>
                <a:lnTo>
                  <a:pt x="485711" y="2335225"/>
                </a:lnTo>
                <a:lnTo>
                  <a:pt x="528281" y="2366708"/>
                </a:lnTo>
                <a:lnTo>
                  <a:pt x="572122" y="2396325"/>
                </a:lnTo>
                <a:lnTo>
                  <a:pt x="617169" y="2424023"/>
                </a:lnTo>
                <a:lnTo>
                  <a:pt x="663409" y="2449817"/>
                </a:lnTo>
                <a:lnTo>
                  <a:pt x="710780" y="2473642"/>
                </a:lnTo>
                <a:lnTo>
                  <a:pt x="757478" y="2494737"/>
                </a:lnTo>
                <a:lnTo>
                  <a:pt x="804926" y="2513850"/>
                </a:lnTo>
                <a:lnTo>
                  <a:pt x="853059" y="2530983"/>
                </a:lnTo>
                <a:lnTo>
                  <a:pt x="901852" y="2546121"/>
                </a:lnTo>
                <a:lnTo>
                  <a:pt x="951255" y="2559253"/>
                </a:lnTo>
                <a:lnTo>
                  <a:pt x="1001229" y="2570365"/>
                </a:lnTo>
                <a:lnTo>
                  <a:pt x="1051725" y="2579433"/>
                </a:lnTo>
                <a:lnTo>
                  <a:pt x="1103731" y="2586583"/>
                </a:lnTo>
                <a:lnTo>
                  <a:pt x="1105801" y="2586634"/>
                </a:lnTo>
                <a:lnTo>
                  <a:pt x="1115212" y="2584894"/>
                </a:lnTo>
                <a:lnTo>
                  <a:pt x="1123200" y="2580043"/>
                </a:lnTo>
                <a:lnTo>
                  <a:pt x="1129017" y="2572702"/>
                </a:lnTo>
                <a:lnTo>
                  <a:pt x="1131900" y="2563431"/>
                </a:lnTo>
                <a:close/>
              </a:path>
              <a:path w="2498725" h="2619375">
                <a:moveTo>
                  <a:pt x="1460969" y="1156373"/>
                </a:moveTo>
                <a:lnTo>
                  <a:pt x="1455369" y="1107948"/>
                </a:lnTo>
                <a:lnTo>
                  <a:pt x="1439405" y="1063472"/>
                </a:lnTo>
                <a:lnTo>
                  <a:pt x="1414373" y="1024216"/>
                </a:lnTo>
                <a:lnTo>
                  <a:pt x="1408353" y="1018209"/>
                </a:lnTo>
                <a:lnTo>
                  <a:pt x="1408353" y="1156373"/>
                </a:lnTo>
                <a:lnTo>
                  <a:pt x="1400225" y="1206550"/>
                </a:lnTo>
                <a:lnTo>
                  <a:pt x="1377594" y="1250162"/>
                </a:lnTo>
                <a:lnTo>
                  <a:pt x="1343113" y="1284579"/>
                </a:lnTo>
                <a:lnTo>
                  <a:pt x="1299413" y="1307172"/>
                </a:lnTo>
                <a:lnTo>
                  <a:pt x="1249146" y="1315288"/>
                </a:lnTo>
                <a:lnTo>
                  <a:pt x="1198880" y="1307172"/>
                </a:lnTo>
                <a:lnTo>
                  <a:pt x="1155192" y="1284579"/>
                </a:lnTo>
                <a:lnTo>
                  <a:pt x="1120698" y="1250162"/>
                </a:lnTo>
                <a:lnTo>
                  <a:pt x="1098067" y="1206550"/>
                </a:lnTo>
                <a:lnTo>
                  <a:pt x="1089939" y="1156373"/>
                </a:lnTo>
                <a:lnTo>
                  <a:pt x="1098067" y="1106195"/>
                </a:lnTo>
                <a:lnTo>
                  <a:pt x="1120698" y="1062583"/>
                </a:lnTo>
                <a:lnTo>
                  <a:pt x="1155192" y="1028179"/>
                </a:lnTo>
                <a:lnTo>
                  <a:pt x="1198880" y="1005586"/>
                </a:lnTo>
                <a:lnTo>
                  <a:pt x="1249146" y="997470"/>
                </a:lnTo>
                <a:lnTo>
                  <a:pt x="1299413" y="1005586"/>
                </a:lnTo>
                <a:lnTo>
                  <a:pt x="1343113" y="1028179"/>
                </a:lnTo>
                <a:lnTo>
                  <a:pt x="1377594" y="1062583"/>
                </a:lnTo>
                <a:lnTo>
                  <a:pt x="1400225" y="1106195"/>
                </a:lnTo>
                <a:lnTo>
                  <a:pt x="1408353" y="1156373"/>
                </a:lnTo>
                <a:lnTo>
                  <a:pt x="1408353" y="1018209"/>
                </a:lnTo>
                <a:lnTo>
                  <a:pt x="1342212" y="966470"/>
                </a:lnTo>
                <a:lnTo>
                  <a:pt x="1297647" y="950544"/>
                </a:lnTo>
                <a:lnTo>
                  <a:pt x="1249146" y="944956"/>
                </a:lnTo>
                <a:lnTo>
                  <a:pt x="1200632" y="950544"/>
                </a:lnTo>
                <a:lnTo>
                  <a:pt x="1156068" y="966470"/>
                </a:lnTo>
                <a:lnTo>
                  <a:pt x="1116736" y="991450"/>
                </a:lnTo>
                <a:lnTo>
                  <a:pt x="1083906" y="1024216"/>
                </a:lnTo>
                <a:lnTo>
                  <a:pt x="1058875" y="1063472"/>
                </a:lnTo>
                <a:lnTo>
                  <a:pt x="1042924" y="1107948"/>
                </a:lnTo>
                <a:lnTo>
                  <a:pt x="1037310" y="1156373"/>
                </a:lnTo>
                <a:lnTo>
                  <a:pt x="1042924" y="1204798"/>
                </a:lnTo>
                <a:lnTo>
                  <a:pt x="1058875" y="1249286"/>
                </a:lnTo>
                <a:lnTo>
                  <a:pt x="1083906" y="1288542"/>
                </a:lnTo>
                <a:lnTo>
                  <a:pt x="1116736" y="1321308"/>
                </a:lnTo>
                <a:lnTo>
                  <a:pt x="1156068" y="1346301"/>
                </a:lnTo>
                <a:lnTo>
                  <a:pt x="1200632" y="1362227"/>
                </a:lnTo>
                <a:lnTo>
                  <a:pt x="1249146" y="1367828"/>
                </a:lnTo>
                <a:lnTo>
                  <a:pt x="1297647" y="1362227"/>
                </a:lnTo>
                <a:lnTo>
                  <a:pt x="1342212" y="1346301"/>
                </a:lnTo>
                <a:lnTo>
                  <a:pt x="1381556" y="1321308"/>
                </a:lnTo>
                <a:lnTo>
                  <a:pt x="1414373" y="1288542"/>
                </a:lnTo>
                <a:lnTo>
                  <a:pt x="1439405" y="1249286"/>
                </a:lnTo>
                <a:lnTo>
                  <a:pt x="1455369" y="1204798"/>
                </a:lnTo>
                <a:lnTo>
                  <a:pt x="1460969" y="1156373"/>
                </a:lnTo>
                <a:close/>
              </a:path>
              <a:path w="2498725" h="2619375">
                <a:moveTo>
                  <a:pt x="2016201" y="1041311"/>
                </a:moveTo>
                <a:lnTo>
                  <a:pt x="2010600" y="992886"/>
                </a:lnTo>
                <a:lnTo>
                  <a:pt x="1994636" y="948397"/>
                </a:lnTo>
                <a:lnTo>
                  <a:pt x="1969604" y="909142"/>
                </a:lnTo>
                <a:lnTo>
                  <a:pt x="1963559" y="903109"/>
                </a:lnTo>
                <a:lnTo>
                  <a:pt x="1963559" y="1041311"/>
                </a:lnTo>
                <a:lnTo>
                  <a:pt x="1955431" y="1091476"/>
                </a:lnTo>
                <a:lnTo>
                  <a:pt x="1932800" y="1135100"/>
                </a:lnTo>
                <a:lnTo>
                  <a:pt x="1898319" y="1169517"/>
                </a:lnTo>
                <a:lnTo>
                  <a:pt x="1854619" y="1192110"/>
                </a:lnTo>
                <a:lnTo>
                  <a:pt x="1804352" y="1200226"/>
                </a:lnTo>
                <a:lnTo>
                  <a:pt x="1754085" y="1192110"/>
                </a:lnTo>
                <a:lnTo>
                  <a:pt x="1710397" y="1169517"/>
                </a:lnTo>
                <a:lnTo>
                  <a:pt x="1675917" y="1135100"/>
                </a:lnTo>
                <a:lnTo>
                  <a:pt x="1653298" y="1091476"/>
                </a:lnTo>
                <a:lnTo>
                  <a:pt x="1645158" y="1041311"/>
                </a:lnTo>
                <a:lnTo>
                  <a:pt x="1653298" y="991133"/>
                </a:lnTo>
                <a:lnTo>
                  <a:pt x="1675917" y="947521"/>
                </a:lnTo>
                <a:lnTo>
                  <a:pt x="1710397" y="913091"/>
                </a:lnTo>
                <a:lnTo>
                  <a:pt x="1754085" y="890511"/>
                </a:lnTo>
                <a:lnTo>
                  <a:pt x="1804352" y="882396"/>
                </a:lnTo>
                <a:lnTo>
                  <a:pt x="1854619" y="890511"/>
                </a:lnTo>
                <a:lnTo>
                  <a:pt x="1898319" y="913091"/>
                </a:lnTo>
                <a:lnTo>
                  <a:pt x="1932800" y="947521"/>
                </a:lnTo>
                <a:lnTo>
                  <a:pt x="1955431" y="991133"/>
                </a:lnTo>
                <a:lnTo>
                  <a:pt x="1963559" y="1041311"/>
                </a:lnTo>
                <a:lnTo>
                  <a:pt x="1963559" y="903109"/>
                </a:lnTo>
                <a:lnTo>
                  <a:pt x="1897430" y="851395"/>
                </a:lnTo>
                <a:lnTo>
                  <a:pt x="1852866" y="835469"/>
                </a:lnTo>
                <a:lnTo>
                  <a:pt x="1804352" y="829868"/>
                </a:lnTo>
                <a:lnTo>
                  <a:pt x="1755838" y="835469"/>
                </a:lnTo>
                <a:lnTo>
                  <a:pt x="1711286" y="851395"/>
                </a:lnTo>
                <a:lnTo>
                  <a:pt x="1671955" y="876376"/>
                </a:lnTo>
                <a:lnTo>
                  <a:pt x="1639138" y="909142"/>
                </a:lnTo>
                <a:lnTo>
                  <a:pt x="1614106" y="948397"/>
                </a:lnTo>
                <a:lnTo>
                  <a:pt x="1598142" y="992886"/>
                </a:lnTo>
                <a:lnTo>
                  <a:pt x="1592541" y="1041311"/>
                </a:lnTo>
                <a:lnTo>
                  <a:pt x="1598142" y="1089723"/>
                </a:lnTo>
                <a:lnTo>
                  <a:pt x="1614106" y="1134211"/>
                </a:lnTo>
                <a:lnTo>
                  <a:pt x="1639138" y="1173467"/>
                </a:lnTo>
                <a:lnTo>
                  <a:pt x="1671955" y="1206233"/>
                </a:lnTo>
                <a:lnTo>
                  <a:pt x="1711286" y="1231226"/>
                </a:lnTo>
                <a:lnTo>
                  <a:pt x="1755838" y="1247152"/>
                </a:lnTo>
                <a:lnTo>
                  <a:pt x="1804352" y="1252753"/>
                </a:lnTo>
                <a:lnTo>
                  <a:pt x="1852866" y="1247152"/>
                </a:lnTo>
                <a:lnTo>
                  <a:pt x="1897430" y="1231226"/>
                </a:lnTo>
                <a:lnTo>
                  <a:pt x="1936775" y="1206233"/>
                </a:lnTo>
                <a:lnTo>
                  <a:pt x="1969604" y="1173467"/>
                </a:lnTo>
                <a:lnTo>
                  <a:pt x="1994636" y="1134211"/>
                </a:lnTo>
                <a:lnTo>
                  <a:pt x="2010600" y="1089723"/>
                </a:lnTo>
                <a:lnTo>
                  <a:pt x="2016201" y="1041311"/>
                </a:lnTo>
                <a:close/>
              </a:path>
              <a:path w="2498725" h="2619375">
                <a:moveTo>
                  <a:pt x="2204351" y="1661629"/>
                </a:moveTo>
                <a:lnTo>
                  <a:pt x="2200922" y="1608924"/>
                </a:lnTo>
                <a:lnTo>
                  <a:pt x="2190762" y="1557807"/>
                </a:lnTo>
                <a:lnTo>
                  <a:pt x="2174100" y="1508772"/>
                </a:lnTo>
                <a:lnTo>
                  <a:pt x="2151735" y="1463522"/>
                </a:lnTo>
                <a:lnTo>
                  <a:pt x="2151735" y="1661629"/>
                </a:lnTo>
                <a:lnTo>
                  <a:pt x="2151735" y="1698866"/>
                </a:lnTo>
                <a:lnTo>
                  <a:pt x="1641462" y="1698866"/>
                </a:lnTo>
                <a:lnTo>
                  <a:pt x="1629664" y="1653247"/>
                </a:lnTo>
                <a:lnTo>
                  <a:pt x="1612658" y="1609686"/>
                </a:lnTo>
                <a:lnTo>
                  <a:pt x="1596504" y="1579511"/>
                </a:lnTo>
                <a:lnTo>
                  <a:pt x="1596504" y="1776717"/>
                </a:lnTo>
                <a:lnTo>
                  <a:pt x="1596504" y="1813928"/>
                </a:lnTo>
                <a:lnTo>
                  <a:pt x="901776" y="1813928"/>
                </a:lnTo>
                <a:lnTo>
                  <a:pt x="901776" y="1776717"/>
                </a:lnTo>
                <a:lnTo>
                  <a:pt x="905078" y="1728724"/>
                </a:lnTo>
                <a:lnTo>
                  <a:pt x="911618" y="1698866"/>
                </a:lnTo>
                <a:lnTo>
                  <a:pt x="916647" y="1675879"/>
                </a:lnTo>
                <a:lnTo>
                  <a:pt x="936053" y="1626082"/>
                </a:lnTo>
                <a:lnTo>
                  <a:pt x="962875" y="1580032"/>
                </a:lnTo>
                <a:lnTo>
                  <a:pt x="996708" y="1538439"/>
                </a:lnTo>
                <a:lnTo>
                  <a:pt x="1037120" y="1502054"/>
                </a:lnTo>
                <a:lnTo>
                  <a:pt x="1075232" y="1476451"/>
                </a:lnTo>
                <a:lnTo>
                  <a:pt x="1115872" y="1456321"/>
                </a:lnTo>
                <a:lnTo>
                  <a:pt x="1153756" y="1443431"/>
                </a:lnTo>
                <a:lnTo>
                  <a:pt x="1203210" y="1432941"/>
                </a:lnTo>
                <a:lnTo>
                  <a:pt x="1249146" y="1429969"/>
                </a:lnTo>
                <a:lnTo>
                  <a:pt x="1295082" y="1432941"/>
                </a:lnTo>
                <a:lnTo>
                  <a:pt x="1339621" y="1441767"/>
                </a:lnTo>
                <a:lnTo>
                  <a:pt x="1382407" y="1456309"/>
                </a:lnTo>
                <a:lnTo>
                  <a:pt x="1423035" y="1476451"/>
                </a:lnTo>
                <a:lnTo>
                  <a:pt x="1461135" y="1502041"/>
                </a:lnTo>
                <a:lnTo>
                  <a:pt x="1494751" y="1531531"/>
                </a:lnTo>
                <a:lnTo>
                  <a:pt x="1531467" y="1574533"/>
                </a:lnTo>
                <a:lnTo>
                  <a:pt x="1560347" y="1622196"/>
                </a:lnTo>
                <a:lnTo>
                  <a:pt x="1581035" y="1673821"/>
                </a:lnTo>
                <a:lnTo>
                  <a:pt x="1593202" y="1728711"/>
                </a:lnTo>
                <a:lnTo>
                  <a:pt x="1596504" y="1776717"/>
                </a:lnTo>
                <a:lnTo>
                  <a:pt x="1596504" y="1579511"/>
                </a:lnTo>
                <a:lnTo>
                  <a:pt x="1563674" y="1529956"/>
                </a:lnTo>
                <a:lnTo>
                  <a:pt x="1531975" y="1494396"/>
                </a:lnTo>
                <a:lnTo>
                  <a:pt x="1511401" y="1475308"/>
                </a:lnTo>
                <a:lnTo>
                  <a:pt x="1535188" y="1443431"/>
                </a:lnTo>
                <a:lnTo>
                  <a:pt x="1576451" y="1400022"/>
                </a:lnTo>
                <a:lnTo>
                  <a:pt x="1615909" y="1370431"/>
                </a:lnTo>
                <a:lnTo>
                  <a:pt x="1659089" y="1346733"/>
                </a:lnTo>
                <a:lnTo>
                  <a:pt x="1705330" y="1329321"/>
                </a:lnTo>
                <a:lnTo>
                  <a:pt x="1753971" y="1318577"/>
                </a:lnTo>
                <a:lnTo>
                  <a:pt x="1804352" y="1314919"/>
                </a:lnTo>
                <a:lnTo>
                  <a:pt x="1850212" y="1317891"/>
                </a:lnTo>
                <a:lnTo>
                  <a:pt x="1894687" y="1326692"/>
                </a:lnTo>
                <a:lnTo>
                  <a:pt x="1937359" y="1341132"/>
                </a:lnTo>
                <a:lnTo>
                  <a:pt x="1977758" y="1361033"/>
                </a:lnTo>
                <a:lnTo>
                  <a:pt x="2015451" y="1386205"/>
                </a:lnTo>
                <a:lnTo>
                  <a:pt x="2049983" y="1416469"/>
                </a:lnTo>
                <a:lnTo>
                  <a:pt x="2080298" y="1450949"/>
                </a:lnTo>
                <a:lnTo>
                  <a:pt x="2105520" y="1488567"/>
                </a:lnTo>
                <a:lnTo>
                  <a:pt x="2125459" y="1528889"/>
                </a:lnTo>
                <a:lnTo>
                  <a:pt x="2139937" y="1571472"/>
                </a:lnTo>
                <a:lnTo>
                  <a:pt x="2148751" y="1615871"/>
                </a:lnTo>
                <a:lnTo>
                  <a:pt x="2151735" y="1661629"/>
                </a:lnTo>
                <a:lnTo>
                  <a:pt x="2151735" y="1463522"/>
                </a:lnTo>
                <a:lnTo>
                  <a:pt x="2122106" y="1419009"/>
                </a:lnTo>
                <a:lnTo>
                  <a:pt x="2087206" y="1379321"/>
                </a:lnTo>
                <a:lnTo>
                  <a:pt x="2047443" y="1344472"/>
                </a:lnTo>
                <a:lnTo>
                  <a:pt x="2004034" y="1315478"/>
                </a:lnTo>
                <a:lnTo>
                  <a:pt x="2002891" y="1314919"/>
                </a:lnTo>
                <a:lnTo>
                  <a:pt x="1957514" y="1292567"/>
                </a:lnTo>
                <a:lnTo>
                  <a:pt x="1908390" y="1275930"/>
                </a:lnTo>
                <a:lnTo>
                  <a:pt x="1857159" y="1265796"/>
                </a:lnTo>
                <a:lnTo>
                  <a:pt x="1804352" y="1262367"/>
                </a:lnTo>
                <a:lnTo>
                  <a:pt x="1754035" y="1265542"/>
                </a:lnTo>
                <a:lnTo>
                  <a:pt x="1705140" y="1274864"/>
                </a:lnTo>
                <a:lnTo>
                  <a:pt x="1658150" y="1290040"/>
                </a:lnTo>
                <a:lnTo>
                  <a:pt x="1613585" y="1310767"/>
                </a:lnTo>
                <a:lnTo>
                  <a:pt x="1571929" y="1336776"/>
                </a:lnTo>
                <a:lnTo>
                  <a:pt x="1533677" y="1367751"/>
                </a:lnTo>
                <a:lnTo>
                  <a:pt x="1499323" y="1403400"/>
                </a:lnTo>
                <a:lnTo>
                  <a:pt x="1469390" y="1443431"/>
                </a:lnTo>
                <a:lnTo>
                  <a:pt x="1446225" y="1429969"/>
                </a:lnTo>
                <a:lnTo>
                  <a:pt x="1386497" y="1401533"/>
                </a:lnTo>
                <a:lnTo>
                  <a:pt x="1342148" y="1388224"/>
                </a:lnTo>
                <a:lnTo>
                  <a:pt x="1296263" y="1380159"/>
                </a:lnTo>
                <a:lnTo>
                  <a:pt x="1249146" y="1377454"/>
                </a:lnTo>
                <a:lnTo>
                  <a:pt x="1202029" y="1380159"/>
                </a:lnTo>
                <a:lnTo>
                  <a:pt x="1156144" y="1388224"/>
                </a:lnTo>
                <a:lnTo>
                  <a:pt x="1111796" y="1401533"/>
                </a:lnTo>
                <a:lnTo>
                  <a:pt x="1069289" y="1419974"/>
                </a:lnTo>
                <a:lnTo>
                  <a:pt x="1028928" y="1443431"/>
                </a:lnTo>
                <a:lnTo>
                  <a:pt x="1017155" y="1426438"/>
                </a:lnTo>
                <a:lnTo>
                  <a:pt x="1004519" y="1410068"/>
                </a:lnTo>
                <a:lnTo>
                  <a:pt x="991044" y="1394345"/>
                </a:lnTo>
                <a:lnTo>
                  <a:pt x="986866" y="1389964"/>
                </a:lnTo>
                <a:lnTo>
                  <a:pt x="986866" y="1475295"/>
                </a:lnTo>
                <a:lnTo>
                  <a:pt x="949071" y="1512608"/>
                </a:lnTo>
                <a:lnTo>
                  <a:pt x="916876" y="1554124"/>
                </a:lnTo>
                <a:lnTo>
                  <a:pt x="890562" y="1599349"/>
                </a:lnTo>
                <a:lnTo>
                  <a:pt x="870432" y="1647761"/>
                </a:lnTo>
                <a:lnTo>
                  <a:pt x="856780" y="1698866"/>
                </a:lnTo>
                <a:lnTo>
                  <a:pt x="346557" y="1698866"/>
                </a:lnTo>
                <a:lnTo>
                  <a:pt x="346557" y="1661629"/>
                </a:lnTo>
                <a:lnTo>
                  <a:pt x="349732" y="1614652"/>
                </a:lnTo>
                <a:lnTo>
                  <a:pt x="358990" y="1569567"/>
                </a:lnTo>
                <a:lnTo>
                  <a:pt x="373900" y="1526794"/>
                </a:lnTo>
                <a:lnTo>
                  <a:pt x="394055" y="1486763"/>
                </a:lnTo>
                <a:lnTo>
                  <a:pt x="419036" y="1449882"/>
                </a:lnTo>
                <a:lnTo>
                  <a:pt x="448411" y="1416570"/>
                </a:lnTo>
                <a:lnTo>
                  <a:pt x="481799" y="1387246"/>
                </a:lnTo>
                <a:lnTo>
                  <a:pt x="518744" y="1362316"/>
                </a:lnTo>
                <a:lnTo>
                  <a:pt x="558850" y="1342199"/>
                </a:lnTo>
                <a:lnTo>
                  <a:pt x="601700" y="1327315"/>
                </a:lnTo>
                <a:lnTo>
                  <a:pt x="646861" y="1318082"/>
                </a:lnTo>
                <a:lnTo>
                  <a:pt x="693940" y="1314919"/>
                </a:lnTo>
                <a:lnTo>
                  <a:pt x="739787" y="1317891"/>
                </a:lnTo>
                <a:lnTo>
                  <a:pt x="784263" y="1326692"/>
                </a:lnTo>
                <a:lnTo>
                  <a:pt x="826922" y="1341132"/>
                </a:lnTo>
                <a:lnTo>
                  <a:pt x="867321" y="1361033"/>
                </a:lnTo>
                <a:lnTo>
                  <a:pt x="905014" y="1386205"/>
                </a:lnTo>
                <a:lnTo>
                  <a:pt x="939546" y="1416469"/>
                </a:lnTo>
                <a:lnTo>
                  <a:pt x="976261" y="1459674"/>
                </a:lnTo>
                <a:lnTo>
                  <a:pt x="986866" y="1475295"/>
                </a:lnTo>
                <a:lnTo>
                  <a:pt x="986866" y="1389964"/>
                </a:lnTo>
                <a:lnTo>
                  <a:pt x="976744" y="1379321"/>
                </a:lnTo>
                <a:lnTo>
                  <a:pt x="936980" y="1344472"/>
                </a:lnTo>
                <a:lnTo>
                  <a:pt x="893584" y="1315478"/>
                </a:lnTo>
                <a:lnTo>
                  <a:pt x="892441" y="1314919"/>
                </a:lnTo>
                <a:lnTo>
                  <a:pt x="847064" y="1292567"/>
                </a:lnTo>
                <a:lnTo>
                  <a:pt x="797941" y="1275930"/>
                </a:lnTo>
                <a:lnTo>
                  <a:pt x="746734" y="1265796"/>
                </a:lnTo>
                <a:lnTo>
                  <a:pt x="693940" y="1262367"/>
                </a:lnTo>
                <a:lnTo>
                  <a:pt x="647357" y="1265059"/>
                </a:lnTo>
                <a:lnTo>
                  <a:pt x="602335" y="1272933"/>
                </a:lnTo>
                <a:lnTo>
                  <a:pt x="559168" y="1285684"/>
                </a:lnTo>
                <a:lnTo>
                  <a:pt x="518172" y="1303007"/>
                </a:lnTo>
                <a:lnTo>
                  <a:pt x="479653" y="1324622"/>
                </a:lnTo>
                <a:lnTo>
                  <a:pt x="443903" y="1350200"/>
                </a:lnTo>
                <a:lnTo>
                  <a:pt x="411226" y="1379448"/>
                </a:lnTo>
                <a:lnTo>
                  <a:pt x="381927" y="1412062"/>
                </a:lnTo>
                <a:lnTo>
                  <a:pt x="356298" y="1447749"/>
                </a:lnTo>
                <a:lnTo>
                  <a:pt x="334657" y="1486204"/>
                </a:lnTo>
                <a:lnTo>
                  <a:pt x="317296" y="1527124"/>
                </a:lnTo>
                <a:lnTo>
                  <a:pt x="304520" y="1570202"/>
                </a:lnTo>
                <a:lnTo>
                  <a:pt x="296633" y="1615135"/>
                </a:lnTo>
                <a:lnTo>
                  <a:pt x="293941" y="1661629"/>
                </a:lnTo>
                <a:lnTo>
                  <a:pt x="293941" y="1725129"/>
                </a:lnTo>
                <a:lnTo>
                  <a:pt x="295998" y="1735340"/>
                </a:lnTo>
                <a:lnTo>
                  <a:pt x="301637" y="1743697"/>
                </a:lnTo>
                <a:lnTo>
                  <a:pt x="310007" y="1749323"/>
                </a:lnTo>
                <a:lnTo>
                  <a:pt x="320243" y="1751380"/>
                </a:lnTo>
                <a:lnTo>
                  <a:pt x="849985" y="1751380"/>
                </a:lnTo>
                <a:lnTo>
                  <a:pt x="849452" y="1759826"/>
                </a:lnTo>
                <a:lnTo>
                  <a:pt x="849147" y="1768284"/>
                </a:lnTo>
                <a:lnTo>
                  <a:pt x="849147" y="1840191"/>
                </a:lnTo>
                <a:lnTo>
                  <a:pt x="851217" y="1850415"/>
                </a:lnTo>
                <a:lnTo>
                  <a:pt x="856856" y="1858772"/>
                </a:lnTo>
                <a:lnTo>
                  <a:pt x="865225" y="1864398"/>
                </a:lnTo>
                <a:lnTo>
                  <a:pt x="875474" y="1866468"/>
                </a:lnTo>
                <a:lnTo>
                  <a:pt x="1622818" y="1866468"/>
                </a:lnTo>
                <a:lnTo>
                  <a:pt x="1633067" y="1864398"/>
                </a:lnTo>
                <a:lnTo>
                  <a:pt x="1641436" y="1858772"/>
                </a:lnTo>
                <a:lnTo>
                  <a:pt x="1647075" y="1850415"/>
                </a:lnTo>
                <a:lnTo>
                  <a:pt x="1649145" y="1840191"/>
                </a:lnTo>
                <a:lnTo>
                  <a:pt x="1649145" y="1813928"/>
                </a:lnTo>
                <a:lnTo>
                  <a:pt x="1649145" y="1768284"/>
                </a:lnTo>
                <a:lnTo>
                  <a:pt x="1648828" y="1759826"/>
                </a:lnTo>
                <a:lnTo>
                  <a:pt x="1648307" y="1751380"/>
                </a:lnTo>
                <a:lnTo>
                  <a:pt x="2178037" y="1751380"/>
                </a:lnTo>
                <a:lnTo>
                  <a:pt x="2188286" y="1749323"/>
                </a:lnTo>
                <a:lnTo>
                  <a:pt x="2196642" y="1743697"/>
                </a:lnTo>
                <a:lnTo>
                  <a:pt x="2202281" y="1735340"/>
                </a:lnTo>
                <a:lnTo>
                  <a:pt x="2204351" y="1725129"/>
                </a:lnTo>
                <a:lnTo>
                  <a:pt x="2204351" y="1698866"/>
                </a:lnTo>
                <a:lnTo>
                  <a:pt x="2204351" y="1661629"/>
                </a:lnTo>
                <a:close/>
              </a:path>
              <a:path w="2498725" h="2619375">
                <a:moveTo>
                  <a:pt x="2498293" y="1348168"/>
                </a:moveTo>
                <a:lnTo>
                  <a:pt x="2497315" y="1298371"/>
                </a:lnTo>
                <a:lnTo>
                  <a:pt x="2494419" y="1248905"/>
                </a:lnTo>
                <a:lnTo>
                  <a:pt x="2489606" y="1199832"/>
                </a:lnTo>
                <a:lnTo>
                  <a:pt x="2482888" y="1151191"/>
                </a:lnTo>
                <a:lnTo>
                  <a:pt x="2474303" y="1103020"/>
                </a:lnTo>
                <a:lnTo>
                  <a:pt x="2463850" y="1055370"/>
                </a:lnTo>
                <a:lnTo>
                  <a:pt x="2451570" y="1008265"/>
                </a:lnTo>
                <a:lnTo>
                  <a:pt x="2437460" y="961771"/>
                </a:lnTo>
                <a:lnTo>
                  <a:pt x="2421534" y="915924"/>
                </a:lnTo>
                <a:lnTo>
                  <a:pt x="2403830" y="870762"/>
                </a:lnTo>
                <a:lnTo>
                  <a:pt x="2384361" y="826325"/>
                </a:lnTo>
                <a:lnTo>
                  <a:pt x="2363139" y="782675"/>
                </a:lnTo>
                <a:lnTo>
                  <a:pt x="2340178" y="739838"/>
                </a:lnTo>
                <a:lnTo>
                  <a:pt x="2315502" y="697865"/>
                </a:lnTo>
                <a:lnTo>
                  <a:pt x="2289124" y="656793"/>
                </a:lnTo>
                <a:lnTo>
                  <a:pt x="2261070" y="616661"/>
                </a:lnTo>
                <a:lnTo>
                  <a:pt x="2231364" y="577532"/>
                </a:lnTo>
                <a:lnTo>
                  <a:pt x="2200008" y="539432"/>
                </a:lnTo>
                <a:lnTo>
                  <a:pt x="2167013" y="502412"/>
                </a:lnTo>
                <a:lnTo>
                  <a:pt x="2132431" y="466509"/>
                </a:lnTo>
                <a:lnTo>
                  <a:pt x="2094522" y="430237"/>
                </a:lnTo>
                <a:lnTo>
                  <a:pt x="2055177" y="395630"/>
                </a:lnTo>
                <a:lnTo>
                  <a:pt x="2014474" y="362750"/>
                </a:lnTo>
                <a:lnTo>
                  <a:pt x="1972487" y="331622"/>
                </a:lnTo>
                <a:lnTo>
                  <a:pt x="1929269" y="302298"/>
                </a:lnTo>
                <a:lnTo>
                  <a:pt x="1884908" y="274802"/>
                </a:lnTo>
                <a:lnTo>
                  <a:pt x="1839455" y="249199"/>
                </a:lnTo>
                <a:lnTo>
                  <a:pt x="1792998" y="225513"/>
                </a:lnTo>
                <a:lnTo>
                  <a:pt x="1745589" y="203796"/>
                </a:lnTo>
                <a:lnTo>
                  <a:pt x="1697304" y="184073"/>
                </a:lnTo>
                <a:lnTo>
                  <a:pt x="1648206" y="166395"/>
                </a:lnTo>
                <a:lnTo>
                  <a:pt x="1598383" y="150812"/>
                </a:lnTo>
                <a:lnTo>
                  <a:pt x="1587957" y="149948"/>
                </a:lnTo>
                <a:lnTo>
                  <a:pt x="1578356" y="153022"/>
                </a:lnTo>
                <a:lnTo>
                  <a:pt x="1570621" y="159473"/>
                </a:lnTo>
                <a:lnTo>
                  <a:pt x="1565783" y="168706"/>
                </a:lnTo>
                <a:lnTo>
                  <a:pt x="1564906" y="179108"/>
                </a:lnTo>
                <a:lnTo>
                  <a:pt x="1567992" y="188696"/>
                </a:lnTo>
                <a:lnTo>
                  <a:pt x="1574457" y="196418"/>
                </a:lnTo>
                <a:lnTo>
                  <a:pt x="1583715" y="201244"/>
                </a:lnTo>
                <a:lnTo>
                  <a:pt x="1631442" y="216179"/>
                </a:lnTo>
                <a:lnTo>
                  <a:pt x="1678457" y="233108"/>
                </a:lnTo>
                <a:lnTo>
                  <a:pt x="1724698" y="251993"/>
                </a:lnTo>
                <a:lnTo>
                  <a:pt x="1770100" y="272796"/>
                </a:lnTo>
                <a:lnTo>
                  <a:pt x="1814601" y="295490"/>
                </a:lnTo>
                <a:lnTo>
                  <a:pt x="1858124" y="320014"/>
                </a:lnTo>
                <a:lnTo>
                  <a:pt x="1900618" y="346341"/>
                </a:lnTo>
                <a:lnTo>
                  <a:pt x="1942007" y="374434"/>
                </a:lnTo>
                <a:lnTo>
                  <a:pt x="1982228" y="404253"/>
                </a:lnTo>
                <a:lnTo>
                  <a:pt x="2021217" y="435749"/>
                </a:lnTo>
                <a:lnTo>
                  <a:pt x="2058898" y="468896"/>
                </a:lnTo>
                <a:lnTo>
                  <a:pt x="2095207" y="503643"/>
                </a:lnTo>
                <a:lnTo>
                  <a:pt x="2130044" y="539877"/>
                </a:lnTo>
                <a:lnTo>
                  <a:pt x="2163178" y="577291"/>
                </a:lnTo>
                <a:lnTo>
                  <a:pt x="2194572" y="615835"/>
                </a:lnTo>
                <a:lnTo>
                  <a:pt x="2224227" y="655485"/>
                </a:lnTo>
                <a:lnTo>
                  <a:pt x="2252116" y="696175"/>
                </a:lnTo>
                <a:lnTo>
                  <a:pt x="2278215" y="737857"/>
                </a:lnTo>
                <a:lnTo>
                  <a:pt x="2302510" y="780478"/>
                </a:lnTo>
                <a:lnTo>
                  <a:pt x="2324963" y="824001"/>
                </a:lnTo>
                <a:lnTo>
                  <a:pt x="2345575" y="868375"/>
                </a:lnTo>
                <a:lnTo>
                  <a:pt x="2364333" y="913549"/>
                </a:lnTo>
                <a:lnTo>
                  <a:pt x="2381186" y="959485"/>
                </a:lnTo>
                <a:lnTo>
                  <a:pt x="2396134" y="1006106"/>
                </a:lnTo>
                <a:lnTo>
                  <a:pt x="2409152" y="1053388"/>
                </a:lnTo>
                <a:lnTo>
                  <a:pt x="2420226" y="1101280"/>
                </a:lnTo>
                <a:lnTo>
                  <a:pt x="2429332" y="1149743"/>
                </a:lnTo>
                <a:lnTo>
                  <a:pt x="2436457" y="1198702"/>
                </a:lnTo>
                <a:lnTo>
                  <a:pt x="2441562" y="1248130"/>
                </a:lnTo>
                <a:lnTo>
                  <a:pt x="2444635" y="1297965"/>
                </a:lnTo>
                <a:lnTo>
                  <a:pt x="2445677" y="1348168"/>
                </a:lnTo>
                <a:lnTo>
                  <a:pt x="2444635" y="1398371"/>
                </a:lnTo>
                <a:lnTo>
                  <a:pt x="2441562" y="1448206"/>
                </a:lnTo>
                <a:lnTo>
                  <a:pt x="2436457" y="1497634"/>
                </a:lnTo>
                <a:lnTo>
                  <a:pt x="2429332" y="1546593"/>
                </a:lnTo>
                <a:lnTo>
                  <a:pt x="2420226" y="1595043"/>
                </a:lnTo>
                <a:lnTo>
                  <a:pt x="2409152" y="1642935"/>
                </a:lnTo>
                <a:lnTo>
                  <a:pt x="2396134" y="1690217"/>
                </a:lnTo>
                <a:lnTo>
                  <a:pt x="2381186" y="1736852"/>
                </a:lnTo>
                <a:lnTo>
                  <a:pt x="2364333" y="1782775"/>
                </a:lnTo>
                <a:lnTo>
                  <a:pt x="2345575" y="1827949"/>
                </a:lnTo>
                <a:lnTo>
                  <a:pt x="2324963" y="1872322"/>
                </a:lnTo>
                <a:lnTo>
                  <a:pt x="2302510" y="1915845"/>
                </a:lnTo>
                <a:lnTo>
                  <a:pt x="2278215" y="1958467"/>
                </a:lnTo>
                <a:lnTo>
                  <a:pt x="2252116" y="2000148"/>
                </a:lnTo>
                <a:lnTo>
                  <a:pt x="2224227" y="2040839"/>
                </a:lnTo>
                <a:lnTo>
                  <a:pt x="2194572" y="2080475"/>
                </a:lnTo>
                <a:lnTo>
                  <a:pt x="2163178" y="2119033"/>
                </a:lnTo>
                <a:lnTo>
                  <a:pt x="2130044" y="2156447"/>
                </a:lnTo>
                <a:lnTo>
                  <a:pt x="2095207" y="2192680"/>
                </a:lnTo>
                <a:lnTo>
                  <a:pt x="2057527" y="2228748"/>
                </a:lnTo>
                <a:lnTo>
                  <a:pt x="2018601" y="2262949"/>
                </a:lnTo>
                <a:lnTo>
                  <a:pt x="1978469" y="2295283"/>
                </a:lnTo>
                <a:lnTo>
                  <a:pt x="1937131" y="2325738"/>
                </a:lnTo>
                <a:lnTo>
                  <a:pt x="1894636" y="2354288"/>
                </a:lnTo>
                <a:lnTo>
                  <a:pt x="1850986" y="2380932"/>
                </a:lnTo>
                <a:lnTo>
                  <a:pt x="1806194" y="2405646"/>
                </a:lnTo>
                <a:lnTo>
                  <a:pt x="1760308" y="2428443"/>
                </a:lnTo>
                <a:lnTo>
                  <a:pt x="1713331" y="2449284"/>
                </a:lnTo>
                <a:lnTo>
                  <a:pt x="1665287" y="2468168"/>
                </a:lnTo>
                <a:lnTo>
                  <a:pt x="1744332" y="2315197"/>
                </a:lnTo>
                <a:lnTo>
                  <a:pt x="1706854" y="2295944"/>
                </a:lnTo>
                <a:lnTo>
                  <a:pt x="1591043" y="2520264"/>
                </a:lnTo>
                <a:lnTo>
                  <a:pt x="1823618" y="2619286"/>
                </a:lnTo>
                <a:lnTo>
                  <a:pt x="1840166" y="2580614"/>
                </a:lnTo>
                <a:lnTo>
                  <a:pt x="1687969" y="2515832"/>
                </a:lnTo>
                <a:lnTo>
                  <a:pt x="1733130" y="2498001"/>
                </a:lnTo>
                <a:lnTo>
                  <a:pt x="1777403" y="2478494"/>
                </a:lnTo>
                <a:lnTo>
                  <a:pt x="1820748" y="2457348"/>
                </a:lnTo>
                <a:lnTo>
                  <a:pt x="1863153" y="2434552"/>
                </a:lnTo>
                <a:lnTo>
                  <a:pt x="1904619" y="2410117"/>
                </a:lnTo>
                <a:lnTo>
                  <a:pt x="1945106" y="2384069"/>
                </a:lnTo>
                <a:lnTo>
                  <a:pt x="1984603" y="2356408"/>
                </a:lnTo>
                <a:lnTo>
                  <a:pt x="2023097" y="2327148"/>
                </a:lnTo>
                <a:lnTo>
                  <a:pt x="2060587" y="2296287"/>
                </a:lnTo>
                <a:lnTo>
                  <a:pt x="2097024" y="2263838"/>
                </a:lnTo>
                <a:lnTo>
                  <a:pt x="2132431" y="2229828"/>
                </a:lnTo>
                <a:lnTo>
                  <a:pt x="2167013" y="2193925"/>
                </a:lnTo>
                <a:lnTo>
                  <a:pt x="2200008" y="2156904"/>
                </a:lnTo>
                <a:lnTo>
                  <a:pt x="2231364" y="2118804"/>
                </a:lnTo>
                <a:lnTo>
                  <a:pt x="2261070" y="2079675"/>
                </a:lnTo>
                <a:lnTo>
                  <a:pt x="2289124" y="2039556"/>
                </a:lnTo>
                <a:lnTo>
                  <a:pt x="2315502" y="1998484"/>
                </a:lnTo>
                <a:lnTo>
                  <a:pt x="2340178" y="1956498"/>
                </a:lnTo>
                <a:lnTo>
                  <a:pt x="2363139" y="1913661"/>
                </a:lnTo>
                <a:lnTo>
                  <a:pt x="2384361" y="1870011"/>
                </a:lnTo>
                <a:lnTo>
                  <a:pt x="2403830" y="1825574"/>
                </a:lnTo>
                <a:lnTo>
                  <a:pt x="2421534" y="1780413"/>
                </a:lnTo>
                <a:lnTo>
                  <a:pt x="2437460" y="1734566"/>
                </a:lnTo>
                <a:lnTo>
                  <a:pt x="2451570" y="1688071"/>
                </a:lnTo>
                <a:lnTo>
                  <a:pt x="2463850" y="1640967"/>
                </a:lnTo>
                <a:lnTo>
                  <a:pt x="2474303" y="1593316"/>
                </a:lnTo>
                <a:lnTo>
                  <a:pt x="2482888" y="1545145"/>
                </a:lnTo>
                <a:lnTo>
                  <a:pt x="2489606" y="1496491"/>
                </a:lnTo>
                <a:lnTo>
                  <a:pt x="2494419" y="1447419"/>
                </a:lnTo>
                <a:lnTo>
                  <a:pt x="2497315" y="1397965"/>
                </a:lnTo>
                <a:lnTo>
                  <a:pt x="2498293" y="1348168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91000" y="876300"/>
            <a:ext cx="8482452" cy="1576085"/>
          </a:xfrm>
          <a:prstGeom prst="wedgeEllipse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ln w="9525">
                  <a:solidFill>
                    <a:schemeClr val="accent6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PURPOSE</a:t>
            </a:r>
            <a:endParaRPr sz="9600" dirty="0">
              <a:ln w="9525">
                <a:solidFill>
                  <a:schemeClr val="accent6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33400" y="4063235"/>
            <a:ext cx="17754600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000" spc="240" dirty="0" smtClean="0">
                <a:solidFill>
                  <a:srgbClr val="FFFFFF"/>
                </a:solidFill>
                <a:cs typeface="Arial"/>
              </a:rPr>
              <a:t>Web scrapping </a:t>
            </a:r>
            <a:r>
              <a:rPr sz="4000" spc="165" dirty="0">
                <a:solidFill>
                  <a:srgbClr val="FFFFFF"/>
                </a:solidFill>
                <a:cs typeface="Arial"/>
              </a:rPr>
              <a:t>using </a:t>
            </a:r>
            <a:r>
              <a:rPr sz="4000" spc="150" dirty="0">
                <a:solidFill>
                  <a:srgbClr val="FFFFFF"/>
                </a:solidFill>
                <a:cs typeface="Arial"/>
              </a:rPr>
              <a:t>Beautiful </a:t>
            </a:r>
            <a:r>
              <a:rPr sz="4000" spc="160" dirty="0">
                <a:solidFill>
                  <a:srgbClr val="FFFFFF"/>
                </a:solidFill>
                <a:cs typeface="Arial"/>
              </a:rPr>
              <a:t>soup </a:t>
            </a:r>
            <a:r>
              <a:rPr sz="4000" spc="-145" dirty="0">
                <a:solidFill>
                  <a:srgbClr val="FFFFFF"/>
                </a:solidFill>
                <a:cs typeface="Arial"/>
              </a:rPr>
              <a:t>&amp;</a:t>
            </a:r>
            <a:r>
              <a:rPr sz="4000" spc="-270" dirty="0">
                <a:solidFill>
                  <a:srgbClr val="FFFFFF"/>
                </a:solidFill>
                <a:cs typeface="Arial"/>
              </a:rPr>
              <a:t> </a:t>
            </a:r>
            <a:r>
              <a:rPr sz="4000" spc="210" dirty="0" smtClean="0">
                <a:solidFill>
                  <a:srgbClr val="FFFFFF"/>
                </a:solidFill>
                <a:cs typeface="Arial"/>
              </a:rPr>
              <a:t>Selenium</a:t>
            </a:r>
            <a:endParaRPr lang="en-US" sz="4000" spc="210" dirty="0" smtClean="0">
              <a:solidFill>
                <a:srgbClr val="FFFFFF"/>
              </a:solidFill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4000" spc="210" dirty="0" smtClean="0">
              <a:solidFill>
                <a:srgbClr val="FFFFFF"/>
              </a:solidFill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000" spc="330" dirty="0" smtClean="0">
                <a:solidFill>
                  <a:srgbClr val="FFFFFF"/>
                </a:solidFill>
                <a:cs typeface="Arial"/>
              </a:rPr>
              <a:t>Data </a:t>
            </a:r>
            <a:r>
              <a:rPr sz="4000" spc="240" dirty="0" smtClean="0">
                <a:solidFill>
                  <a:srgbClr val="FFFFFF"/>
                </a:solidFill>
                <a:cs typeface="Arial"/>
              </a:rPr>
              <a:t>Cleaning </a:t>
            </a:r>
            <a:r>
              <a:rPr sz="4000" spc="165" dirty="0" smtClean="0">
                <a:solidFill>
                  <a:srgbClr val="FFFFFF"/>
                </a:solidFill>
                <a:cs typeface="Arial"/>
              </a:rPr>
              <a:t>using </a:t>
            </a:r>
            <a:r>
              <a:rPr sz="4000" spc="-30" dirty="0" smtClean="0">
                <a:solidFill>
                  <a:srgbClr val="FFFFFF"/>
                </a:solidFill>
                <a:cs typeface="Arial"/>
              </a:rPr>
              <a:t>Excel</a:t>
            </a:r>
            <a:r>
              <a:rPr lang="en-US" sz="4000" spc="-30" dirty="0" smtClean="0">
                <a:solidFill>
                  <a:srgbClr val="FFFFFF"/>
                </a:solidFill>
                <a:cs typeface="Arial"/>
              </a:rPr>
              <a:t>,</a:t>
            </a:r>
            <a:r>
              <a:rPr sz="4000" spc="-30" dirty="0" smtClean="0">
                <a:solidFill>
                  <a:srgbClr val="FFFFFF"/>
                </a:solidFill>
                <a:cs typeface="Arial"/>
              </a:rPr>
              <a:t>  </a:t>
            </a:r>
            <a:r>
              <a:rPr sz="4000" spc="330" dirty="0" smtClean="0">
                <a:solidFill>
                  <a:srgbClr val="FFFFFF"/>
                </a:solidFill>
                <a:cs typeface="Arial"/>
              </a:rPr>
              <a:t>Data</a:t>
            </a:r>
            <a:r>
              <a:rPr lang="en-US" sz="4000" spc="330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4000" spc="90" dirty="0" smtClean="0">
                <a:solidFill>
                  <a:srgbClr val="FFFFFF"/>
                </a:solidFill>
                <a:cs typeface="Arial"/>
              </a:rPr>
              <a:t>Processing</a:t>
            </a:r>
            <a:r>
              <a:rPr lang="en-US" sz="4000" spc="90" dirty="0" smtClean="0">
                <a:solidFill>
                  <a:srgbClr val="FFFFFF"/>
                </a:solidFill>
                <a:cs typeface="Arial"/>
              </a:rPr>
              <a:t> using pandas	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4000" spc="90" dirty="0" smtClean="0">
              <a:solidFill>
                <a:srgbClr val="FFFFFF"/>
              </a:solidFill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000" spc="220" dirty="0" smtClean="0">
                <a:solidFill>
                  <a:srgbClr val="FFFFFF"/>
                </a:solidFill>
                <a:cs typeface="Arial"/>
              </a:rPr>
              <a:t>Model </a:t>
            </a:r>
            <a:r>
              <a:rPr sz="4000" spc="120" dirty="0" smtClean="0">
                <a:solidFill>
                  <a:srgbClr val="FFFFFF"/>
                </a:solidFill>
                <a:cs typeface="Arial"/>
              </a:rPr>
              <a:t>Building </a:t>
            </a:r>
            <a:r>
              <a:rPr sz="4000" spc="165" dirty="0" smtClean="0">
                <a:solidFill>
                  <a:srgbClr val="FFFFFF"/>
                </a:solidFill>
                <a:cs typeface="Arial"/>
              </a:rPr>
              <a:t>using </a:t>
            </a:r>
            <a:r>
              <a:rPr sz="4000" spc="125" dirty="0" smtClean="0">
                <a:solidFill>
                  <a:srgbClr val="FFFFFF"/>
                </a:solidFill>
                <a:cs typeface="Arial"/>
              </a:rPr>
              <a:t>Different </a:t>
            </a:r>
            <a:r>
              <a:rPr sz="4000" spc="270" dirty="0" smtClean="0">
                <a:solidFill>
                  <a:srgbClr val="FFFFFF"/>
                </a:solidFill>
                <a:cs typeface="Arial"/>
              </a:rPr>
              <a:t>Machine</a:t>
            </a:r>
            <a:r>
              <a:rPr sz="4000" spc="-195" dirty="0" smtClean="0">
                <a:solidFill>
                  <a:srgbClr val="FFFFFF"/>
                </a:solidFill>
                <a:cs typeface="Arial"/>
              </a:rPr>
              <a:t> </a:t>
            </a:r>
            <a:r>
              <a:rPr sz="4000" spc="140" dirty="0" smtClean="0">
                <a:solidFill>
                  <a:srgbClr val="FFFFFF"/>
                </a:solidFill>
                <a:cs typeface="Arial"/>
              </a:rPr>
              <a:t>Learning  </a:t>
            </a:r>
            <a:r>
              <a:rPr sz="4000" spc="165" dirty="0" smtClean="0">
                <a:solidFill>
                  <a:srgbClr val="FFFFFF"/>
                </a:solidFill>
                <a:cs typeface="Arial"/>
              </a:rPr>
              <a:t>Algorithms</a:t>
            </a:r>
            <a:endParaRPr lang="en-US" sz="4000" spc="165" dirty="0" smtClean="0">
              <a:solidFill>
                <a:srgbClr val="FFFFFF"/>
              </a:solidFill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4000" spc="165" dirty="0">
              <a:solidFill>
                <a:srgbClr val="FFFFFF"/>
              </a:solidFill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4000" spc="300" dirty="0" smtClean="0">
                <a:solidFill>
                  <a:srgbClr val="FFFFFF"/>
                </a:solidFill>
                <a:cs typeface="Arial"/>
              </a:rPr>
              <a:t>Web </a:t>
            </a:r>
            <a:r>
              <a:rPr sz="4000" spc="229" dirty="0">
                <a:solidFill>
                  <a:srgbClr val="FFFFFF"/>
                </a:solidFill>
                <a:cs typeface="Arial"/>
              </a:rPr>
              <a:t>Page </a:t>
            </a:r>
            <a:r>
              <a:rPr sz="4000" spc="120" dirty="0">
                <a:solidFill>
                  <a:srgbClr val="FFFFFF"/>
                </a:solidFill>
                <a:cs typeface="Arial"/>
              </a:rPr>
              <a:t>Building </a:t>
            </a:r>
            <a:r>
              <a:rPr sz="4000" spc="165" dirty="0">
                <a:solidFill>
                  <a:srgbClr val="FFFFFF"/>
                </a:solidFill>
                <a:cs typeface="Arial"/>
              </a:rPr>
              <a:t>using </a:t>
            </a:r>
            <a:r>
              <a:rPr sz="4000" spc="220" dirty="0">
                <a:solidFill>
                  <a:srgbClr val="FFFFFF"/>
                </a:solidFill>
                <a:cs typeface="Arial"/>
              </a:rPr>
              <a:t>Streamlit </a:t>
            </a:r>
            <a:r>
              <a:rPr sz="4000" spc="85" dirty="0">
                <a:solidFill>
                  <a:srgbClr val="FFFFFF"/>
                </a:solidFill>
                <a:cs typeface="Arial"/>
              </a:rPr>
              <a:t>Library </a:t>
            </a:r>
            <a:r>
              <a:rPr sz="4000" spc="370" dirty="0">
                <a:solidFill>
                  <a:srgbClr val="FFFFFF"/>
                </a:solidFill>
                <a:cs typeface="Arial"/>
              </a:rPr>
              <a:t>and </a:t>
            </a:r>
            <a:r>
              <a:rPr sz="4000" spc="80" dirty="0">
                <a:solidFill>
                  <a:srgbClr val="FFFFFF"/>
                </a:solidFill>
                <a:cs typeface="Arial"/>
              </a:rPr>
              <a:t>Basic</a:t>
            </a:r>
            <a:r>
              <a:rPr sz="4000" spc="-775" dirty="0">
                <a:solidFill>
                  <a:srgbClr val="FFFFFF"/>
                </a:solidFill>
                <a:cs typeface="Arial"/>
              </a:rPr>
              <a:t> </a:t>
            </a:r>
            <a:r>
              <a:rPr sz="4000" spc="-60" dirty="0">
                <a:solidFill>
                  <a:srgbClr val="FFFFFF"/>
                </a:solidFill>
                <a:cs typeface="Arial"/>
              </a:rPr>
              <a:t>CSS</a:t>
            </a:r>
            <a:endParaRPr sz="4000" dirty="0"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73871" y="367536"/>
            <a:ext cx="3800459" cy="369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perspectiveLeft"/>
            <a:lightRig rig="threePt" dir="t"/>
          </a:scene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8601" y="158171"/>
            <a:ext cx="10287000" cy="309217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ln w="0">
                  <a:solidFill>
                    <a:schemeClr val="accent6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Techniques </a:t>
            </a:r>
            <a:r>
              <a:rPr lang="en-IN" sz="6600" dirty="0" smtClean="0">
                <a:ln w="0">
                  <a:solidFill>
                    <a:schemeClr val="accent6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 Black" panose="02070A03080606020203" pitchFamily="18" charset="0"/>
              </a:rPr>
              <a:t>Implemented</a:t>
            </a:r>
            <a:endParaRPr lang="en-IN" sz="6000" dirty="0">
              <a:ln w="0">
                <a:solidFill>
                  <a:schemeClr val="accent6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4020800" y="80195"/>
            <a:ext cx="3657600" cy="3005905"/>
          </a:xfrm>
          <a:custGeom>
            <a:avLst/>
            <a:gdLst/>
            <a:ahLst/>
            <a:cxnLst/>
            <a:rect l="l" t="t" r="r" b="b"/>
            <a:pathLst>
              <a:path w="3382009" h="3263900">
                <a:moveTo>
                  <a:pt x="2402510" y="12700"/>
                </a:moveTo>
                <a:lnTo>
                  <a:pt x="2228815" y="12700"/>
                </a:lnTo>
                <a:lnTo>
                  <a:pt x="2235056" y="0"/>
                </a:lnTo>
                <a:lnTo>
                  <a:pt x="2396279" y="0"/>
                </a:lnTo>
                <a:lnTo>
                  <a:pt x="2402510" y="12700"/>
                </a:lnTo>
                <a:close/>
              </a:path>
              <a:path w="3382009" h="3263900">
                <a:moveTo>
                  <a:pt x="2499783" y="165100"/>
                </a:moveTo>
                <a:lnTo>
                  <a:pt x="2131556" y="165100"/>
                </a:lnTo>
                <a:lnTo>
                  <a:pt x="2164357" y="139700"/>
                </a:lnTo>
                <a:lnTo>
                  <a:pt x="2190920" y="114300"/>
                </a:lnTo>
                <a:lnTo>
                  <a:pt x="2209999" y="88900"/>
                </a:lnTo>
                <a:lnTo>
                  <a:pt x="2220348" y="50800"/>
                </a:lnTo>
                <a:lnTo>
                  <a:pt x="2225533" y="12700"/>
                </a:lnTo>
                <a:lnTo>
                  <a:pt x="2405773" y="12700"/>
                </a:lnTo>
                <a:lnTo>
                  <a:pt x="2410991" y="50800"/>
                </a:lnTo>
                <a:lnTo>
                  <a:pt x="2421340" y="88900"/>
                </a:lnTo>
                <a:lnTo>
                  <a:pt x="2440419" y="114300"/>
                </a:lnTo>
                <a:lnTo>
                  <a:pt x="2466981" y="139700"/>
                </a:lnTo>
                <a:lnTo>
                  <a:pt x="2499783" y="165100"/>
                </a:lnTo>
                <a:close/>
              </a:path>
              <a:path w="3382009" h="3263900">
                <a:moveTo>
                  <a:pt x="2842110" y="266700"/>
                </a:moveTo>
                <a:lnTo>
                  <a:pt x="1789215" y="266700"/>
                </a:lnTo>
                <a:lnTo>
                  <a:pt x="1788224" y="254000"/>
                </a:lnTo>
                <a:lnTo>
                  <a:pt x="1790654" y="241300"/>
                </a:lnTo>
                <a:lnTo>
                  <a:pt x="1796426" y="228600"/>
                </a:lnTo>
                <a:lnTo>
                  <a:pt x="1884322" y="152400"/>
                </a:lnTo>
                <a:lnTo>
                  <a:pt x="1892667" y="139700"/>
                </a:lnTo>
                <a:lnTo>
                  <a:pt x="1921164" y="139700"/>
                </a:lnTo>
                <a:lnTo>
                  <a:pt x="1949619" y="165100"/>
                </a:lnTo>
                <a:lnTo>
                  <a:pt x="1982226" y="177800"/>
                </a:lnTo>
                <a:lnTo>
                  <a:pt x="2017798" y="190500"/>
                </a:lnTo>
                <a:lnTo>
                  <a:pt x="2790965" y="190500"/>
                </a:lnTo>
                <a:lnTo>
                  <a:pt x="2834912" y="228600"/>
                </a:lnTo>
                <a:lnTo>
                  <a:pt x="2840680" y="241300"/>
                </a:lnTo>
                <a:lnTo>
                  <a:pt x="2843103" y="254000"/>
                </a:lnTo>
                <a:lnTo>
                  <a:pt x="2842110" y="266700"/>
                </a:lnTo>
                <a:close/>
              </a:path>
              <a:path w="3382009" h="3263900">
                <a:moveTo>
                  <a:pt x="2790965" y="190500"/>
                </a:moveTo>
                <a:lnTo>
                  <a:pt x="2613525" y="190500"/>
                </a:lnTo>
                <a:lnTo>
                  <a:pt x="2649086" y="177800"/>
                </a:lnTo>
                <a:lnTo>
                  <a:pt x="2681687" y="165100"/>
                </a:lnTo>
                <a:lnTo>
                  <a:pt x="2710175" y="139700"/>
                </a:lnTo>
                <a:lnTo>
                  <a:pt x="2738659" y="139700"/>
                </a:lnTo>
                <a:lnTo>
                  <a:pt x="2747017" y="152400"/>
                </a:lnTo>
                <a:lnTo>
                  <a:pt x="2790965" y="190500"/>
                </a:lnTo>
                <a:close/>
              </a:path>
              <a:path w="3382009" h="3263900">
                <a:moveTo>
                  <a:pt x="2531183" y="177800"/>
                </a:moveTo>
                <a:lnTo>
                  <a:pt x="2100151" y="177800"/>
                </a:lnTo>
                <a:lnTo>
                  <a:pt x="2110506" y="165100"/>
                </a:lnTo>
                <a:lnTo>
                  <a:pt x="2520820" y="165100"/>
                </a:lnTo>
                <a:lnTo>
                  <a:pt x="2531183" y="177800"/>
                </a:lnTo>
                <a:close/>
              </a:path>
              <a:path w="3382009" h="3263900">
                <a:moveTo>
                  <a:pt x="2576980" y="190500"/>
                </a:moveTo>
                <a:lnTo>
                  <a:pt x="2054353" y="190500"/>
                </a:lnTo>
                <a:lnTo>
                  <a:pt x="2089913" y="177800"/>
                </a:lnTo>
                <a:lnTo>
                  <a:pt x="2541426" y="177800"/>
                </a:lnTo>
                <a:lnTo>
                  <a:pt x="2576980" y="190500"/>
                </a:lnTo>
                <a:close/>
              </a:path>
              <a:path w="3382009" h="3263900">
                <a:moveTo>
                  <a:pt x="2802456" y="444500"/>
                </a:moveTo>
                <a:lnTo>
                  <a:pt x="1828851" y="444500"/>
                </a:lnTo>
                <a:lnTo>
                  <a:pt x="1839885" y="406400"/>
                </a:lnTo>
                <a:lnTo>
                  <a:pt x="1841118" y="368300"/>
                </a:lnTo>
                <a:lnTo>
                  <a:pt x="1832713" y="330200"/>
                </a:lnTo>
                <a:lnTo>
                  <a:pt x="1814831" y="304800"/>
                </a:lnTo>
                <a:lnTo>
                  <a:pt x="1793706" y="266700"/>
                </a:lnTo>
                <a:lnTo>
                  <a:pt x="2837633" y="266700"/>
                </a:lnTo>
                <a:lnTo>
                  <a:pt x="2816507" y="304800"/>
                </a:lnTo>
                <a:lnTo>
                  <a:pt x="2798625" y="330200"/>
                </a:lnTo>
                <a:lnTo>
                  <a:pt x="2790216" y="368300"/>
                </a:lnTo>
                <a:lnTo>
                  <a:pt x="2791440" y="406400"/>
                </a:lnTo>
                <a:lnTo>
                  <a:pt x="2802456" y="444500"/>
                </a:lnTo>
                <a:close/>
              </a:path>
              <a:path w="3382009" h="3263900">
                <a:moveTo>
                  <a:pt x="2811526" y="876300"/>
                </a:moveTo>
                <a:lnTo>
                  <a:pt x="1819805" y="876300"/>
                </a:lnTo>
                <a:lnTo>
                  <a:pt x="1815595" y="863600"/>
                </a:lnTo>
                <a:lnTo>
                  <a:pt x="1811598" y="850900"/>
                </a:lnTo>
                <a:lnTo>
                  <a:pt x="1794295" y="812800"/>
                </a:lnTo>
                <a:lnTo>
                  <a:pt x="1769343" y="787400"/>
                </a:lnTo>
                <a:lnTo>
                  <a:pt x="1738287" y="774700"/>
                </a:lnTo>
                <a:lnTo>
                  <a:pt x="1702673" y="762000"/>
                </a:lnTo>
                <a:lnTo>
                  <a:pt x="1667621" y="762000"/>
                </a:lnTo>
                <a:lnTo>
                  <a:pt x="1658008" y="749300"/>
                </a:lnTo>
                <a:lnTo>
                  <a:pt x="1650366" y="749300"/>
                </a:lnTo>
                <a:lnTo>
                  <a:pt x="1645322" y="736600"/>
                </a:lnTo>
                <a:lnTo>
                  <a:pt x="1643502" y="723900"/>
                </a:lnTo>
                <a:lnTo>
                  <a:pt x="1643502" y="609600"/>
                </a:lnTo>
                <a:lnTo>
                  <a:pt x="1645322" y="596900"/>
                </a:lnTo>
                <a:lnTo>
                  <a:pt x="1650366" y="584200"/>
                </a:lnTo>
                <a:lnTo>
                  <a:pt x="1658008" y="584200"/>
                </a:lnTo>
                <a:lnTo>
                  <a:pt x="1667621" y="571500"/>
                </a:lnTo>
                <a:lnTo>
                  <a:pt x="1702673" y="571500"/>
                </a:lnTo>
                <a:lnTo>
                  <a:pt x="1738287" y="558800"/>
                </a:lnTo>
                <a:lnTo>
                  <a:pt x="1769343" y="546100"/>
                </a:lnTo>
                <a:lnTo>
                  <a:pt x="1794295" y="520700"/>
                </a:lnTo>
                <a:lnTo>
                  <a:pt x="1811598" y="482600"/>
                </a:lnTo>
                <a:lnTo>
                  <a:pt x="1815595" y="469900"/>
                </a:lnTo>
                <a:lnTo>
                  <a:pt x="1819805" y="457200"/>
                </a:lnTo>
                <a:lnTo>
                  <a:pt x="1824224" y="444500"/>
                </a:lnTo>
                <a:lnTo>
                  <a:pt x="2807100" y="444500"/>
                </a:lnTo>
                <a:lnTo>
                  <a:pt x="2811526" y="457200"/>
                </a:lnTo>
                <a:lnTo>
                  <a:pt x="2815730" y="469900"/>
                </a:lnTo>
                <a:lnTo>
                  <a:pt x="2819708" y="482600"/>
                </a:lnTo>
                <a:lnTo>
                  <a:pt x="2315669" y="482600"/>
                </a:lnTo>
                <a:lnTo>
                  <a:pt x="2267183" y="495300"/>
                </a:lnTo>
                <a:lnTo>
                  <a:pt x="2223615" y="508000"/>
                </a:lnTo>
                <a:lnTo>
                  <a:pt x="2186703" y="533400"/>
                </a:lnTo>
                <a:lnTo>
                  <a:pt x="2158185" y="571500"/>
                </a:lnTo>
                <a:lnTo>
                  <a:pt x="2139799" y="622300"/>
                </a:lnTo>
                <a:lnTo>
                  <a:pt x="2133284" y="660400"/>
                </a:lnTo>
                <a:lnTo>
                  <a:pt x="2139799" y="711200"/>
                </a:lnTo>
                <a:lnTo>
                  <a:pt x="2158185" y="762000"/>
                </a:lnTo>
                <a:lnTo>
                  <a:pt x="2186703" y="800100"/>
                </a:lnTo>
                <a:lnTo>
                  <a:pt x="2223615" y="825500"/>
                </a:lnTo>
                <a:lnTo>
                  <a:pt x="2267183" y="838200"/>
                </a:lnTo>
                <a:lnTo>
                  <a:pt x="2315669" y="850900"/>
                </a:lnTo>
                <a:lnTo>
                  <a:pt x="2819708" y="850900"/>
                </a:lnTo>
                <a:lnTo>
                  <a:pt x="2815730" y="863600"/>
                </a:lnTo>
                <a:lnTo>
                  <a:pt x="2811526" y="876300"/>
                </a:lnTo>
                <a:close/>
              </a:path>
              <a:path w="3382009" h="3263900">
                <a:moveTo>
                  <a:pt x="1041767" y="482600"/>
                </a:moveTo>
                <a:lnTo>
                  <a:pt x="818640" y="482600"/>
                </a:lnTo>
                <a:lnTo>
                  <a:pt x="830365" y="469900"/>
                </a:lnTo>
                <a:lnTo>
                  <a:pt x="1030037" y="469900"/>
                </a:lnTo>
                <a:lnTo>
                  <a:pt x="1041767" y="482600"/>
                </a:lnTo>
                <a:close/>
              </a:path>
              <a:path w="3382009" h="3263900">
                <a:moveTo>
                  <a:pt x="1199622" y="711200"/>
                </a:moveTo>
                <a:lnTo>
                  <a:pt x="660783" y="711200"/>
                </a:lnTo>
                <a:lnTo>
                  <a:pt x="675428" y="698500"/>
                </a:lnTo>
                <a:lnTo>
                  <a:pt x="720807" y="673100"/>
                </a:lnTo>
                <a:lnTo>
                  <a:pt x="757563" y="647700"/>
                </a:lnTo>
                <a:lnTo>
                  <a:pt x="783963" y="596900"/>
                </a:lnTo>
                <a:lnTo>
                  <a:pt x="798274" y="546100"/>
                </a:lnTo>
                <a:lnTo>
                  <a:pt x="805489" y="495300"/>
                </a:lnTo>
                <a:lnTo>
                  <a:pt x="810013" y="482600"/>
                </a:lnTo>
                <a:lnTo>
                  <a:pt x="1050394" y="482600"/>
                </a:lnTo>
                <a:lnTo>
                  <a:pt x="1054919" y="495300"/>
                </a:lnTo>
                <a:lnTo>
                  <a:pt x="1062121" y="546100"/>
                </a:lnTo>
                <a:lnTo>
                  <a:pt x="1076435" y="596900"/>
                </a:lnTo>
                <a:lnTo>
                  <a:pt x="1102840" y="647700"/>
                </a:lnTo>
                <a:lnTo>
                  <a:pt x="1139600" y="673100"/>
                </a:lnTo>
                <a:lnTo>
                  <a:pt x="1184979" y="698500"/>
                </a:lnTo>
                <a:lnTo>
                  <a:pt x="1199622" y="711200"/>
                </a:lnTo>
                <a:close/>
              </a:path>
              <a:path w="3382009" h="3263900">
                <a:moveTo>
                  <a:pt x="2819708" y="850900"/>
                </a:moveTo>
                <a:lnTo>
                  <a:pt x="2315669" y="850900"/>
                </a:lnTo>
                <a:lnTo>
                  <a:pt x="2364153" y="838200"/>
                </a:lnTo>
                <a:lnTo>
                  <a:pt x="2407715" y="825500"/>
                </a:lnTo>
                <a:lnTo>
                  <a:pt x="2444620" y="800100"/>
                </a:lnTo>
                <a:lnTo>
                  <a:pt x="2473130" y="762000"/>
                </a:lnTo>
                <a:lnTo>
                  <a:pt x="2491510" y="711200"/>
                </a:lnTo>
                <a:lnTo>
                  <a:pt x="2498022" y="660400"/>
                </a:lnTo>
                <a:lnTo>
                  <a:pt x="2491510" y="622300"/>
                </a:lnTo>
                <a:lnTo>
                  <a:pt x="2473130" y="571500"/>
                </a:lnTo>
                <a:lnTo>
                  <a:pt x="2444620" y="533400"/>
                </a:lnTo>
                <a:lnTo>
                  <a:pt x="2407715" y="508000"/>
                </a:lnTo>
                <a:lnTo>
                  <a:pt x="2364153" y="495300"/>
                </a:lnTo>
                <a:lnTo>
                  <a:pt x="2315669" y="482600"/>
                </a:lnTo>
                <a:lnTo>
                  <a:pt x="2819708" y="482600"/>
                </a:lnTo>
                <a:lnTo>
                  <a:pt x="2837030" y="520700"/>
                </a:lnTo>
                <a:lnTo>
                  <a:pt x="2861992" y="546100"/>
                </a:lnTo>
                <a:lnTo>
                  <a:pt x="2893051" y="558800"/>
                </a:lnTo>
                <a:lnTo>
                  <a:pt x="2928666" y="571500"/>
                </a:lnTo>
                <a:lnTo>
                  <a:pt x="2963715" y="571500"/>
                </a:lnTo>
                <a:lnTo>
                  <a:pt x="2973328" y="584200"/>
                </a:lnTo>
                <a:lnTo>
                  <a:pt x="2980964" y="584200"/>
                </a:lnTo>
                <a:lnTo>
                  <a:pt x="2986000" y="596900"/>
                </a:lnTo>
                <a:lnTo>
                  <a:pt x="2987817" y="609600"/>
                </a:lnTo>
                <a:lnTo>
                  <a:pt x="2987817" y="723900"/>
                </a:lnTo>
                <a:lnTo>
                  <a:pt x="2986000" y="736600"/>
                </a:lnTo>
                <a:lnTo>
                  <a:pt x="2980964" y="749300"/>
                </a:lnTo>
                <a:lnTo>
                  <a:pt x="2973328" y="749300"/>
                </a:lnTo>
                <a:lnTo>
                  <a:pt x="2963715" y="762000"/>
                </a:lnTo>
                <a:lnTo>
                  <a:pt x="2928666" y="762000"/>
                </a:lnTo>
                <a:lnTo>
                  <a:pt x="2893051" y="774700"/>
                </a:lnTo>
                <a:lnTo>
                  <a:pt x="2861992" y="787400"/>
                </a:lnTo>
                <a:lnTo>
                  <a:pt x="2837030" y="812800"/>
                </a:lnTo>
                <a:lnTo>
                  <a:pt x="2819708" y="850900"/>
                </a:lnTo>
                <a:close/>
              </a:path>
              <a:path w="3382009" h="3263900">
                <a:moveTo>
                  <a:pt x="384240" y="2120900"/>
                </a:moveTo>
                <a:lnTo>
                  <a:pt x="333263" y="2120900"/>
                </a:lnTo>
                <a:lnTo>
                  <a:pt x="211631" y="1993900"/>
                </a:lnTo>
                <a:lnTo>
                  <a:pt x="203631" y="1981200"/>
                </a:lnTo>
                <a:lnTo>
                  <a:pt x="200272" y="1968500"/>
                </a:lnTo>
                <a:lnTo>
                  <a:pt x="201647" y="1955800"/>
                </a:lnTo>
                <a:lnTo>
                  <a:pt x="207854" y="1943100"/>
                </a:lnTo>
                <a:lnTo>
                  <a:pt x="237074" y="1905000"/>
                </a:lnTo>
                <a:lnTo>
                  <a:pt x="261833" y="1854200"/>
                </a:lnTo>
                <a:lnTo>
                  <a:pt x="273471" y="1816100"/>
                </a:lnTo>
                <a:lnTo>
                  <a:pt x="271771" y="1765300"/>
                </a:lnTo>
                <a:lnTo>
                  <a:pt x="256516" y="1714500"/>
                </a:lnTo>
                <a:lnTo>
                  <a:pt x="250106" y="1701800"/>
                </a:lnTo>
                <a:lnTo>
                  <a:pt x="243986" y="1676400"/>
                </a:lnTo>
                <a:lnTo>
                  <a:pt x="238162" y="1663700"/>
                </a:lnTo>
                <a:lnTo>
                  <a:pt x="232638" y="1651000"/>
                </a:lnTo>
                <a:lnTo>
                  <a:pt x="208688" y="1612900"/>
                </a:lnTo>
                <a:lnTo>
                  <a:pt x="174148" y="1574800"/>
                </a:lnTo>
                <a:lnTo>
                  <a:pt x="131161" y="1549400"/>
                </a:lnTo>
                <a:lnTo>
                  <a:pt x="81871" y="1524000"/>
                </a:lnTo>
                <a:lnTo>
                  <a:pt x="20065" y="1524000"/>
                </a:lnTo>
                <a:lnTo>
                  <a:pt x="9492" y="1511300"/>
                </a:lnTo>
                <a:lnTo>
                  <a:pt x="2516" y="1498600"/>
                </a:lnTo>
                <a:lnTo>
                  <a:pt x="0" y="1485900"/>
                </a:lnTo>
                <a:lnTo>
                  <a:pt x="0" y="1308100"/>
                </a:lnTo>
                <a:lnTo>
                  <a:pt x="2516" y="1295400"/>
                </a:lnTo>
                <a:lnTo>
                  <a:pt x="9492" y="1282700"/>
                </a:lnTo>
                <a:lnTo>
                  <a:pt x="20065" y="1282700"/>
                </a:lnTo>
                <a:lnTo>
                  <a:pt x="33372" y="1270000"/>
                </a:lnTo>
                <a:lnTo>
                  <a:pt x="81871" y="1270000"/>
                </a:lnTo>
                <a:lnTo>
                  <a:pt x="131161" y="1257300"/>
                </a:lnTo>
                <a:lnTo>
                  <a:pt x="174148" y="1219200"/>
                </a:lnTo>
                <a:lnTo>
                  <a:pt x="208688" y="1193800"/>
                </a:lnTo>
                <a:lnTo>
                  <a:pt x="232638" y="1143000"/>
                </a:lnTo>
                <a:lnTo>
                  <a:pt x="238162" y="1130300"/>
                </a:lnTo>
                <a:lnTo>
                  <a:pt x="243986" y="1117600"/>
                </a:lnTo>
                <a:lnTo>
                  <a:pt x="250106" y="1104900"/>
                </a:lnTo>
                <a:lnTo>
                  <a:pt x="256516" y="1079500"/>
                </a:lnTo>
                <a:lnTo>
                  <a:pt x="271771" y="1041400"/>
                </a:lnTo>
                <a:lnTo>
                  <a:pt x="273471" y="990600"/>
                </a:lnTo>
                <a:lnTo>
                  <a:pt x="261833" y="939800"/>
                </a:lnTo>
                <a:lnTo>
                  <a:pt x="237074" y="889000"/>
                </a:lnTo>
                <a:lnTo>
                  <a:pt x="207854" y="850900"/>
                </a:lnTo>
                <a:lnTo>
                  <a:pt x="201647" y="838200"/>
                </a:lnTo>
                <a:lnTo>
                  <a:pt x="200272" y="825500"/>
                </a:lnTo>
                <a:lnTo>
                  <a:pt x="203631" y="812800"/>
                </a:lnTo>
                <a:lnTo>
                  <a:pt x="211631" y="800100"/>
                </a:lnTo>
                <a:lnTo>
                  <a:pt x="333263" y="673100"/>
                </a:lnTo>
                <a:lnTo>
                  <a:pt x="384240" y="673100"/>
                </a:lnTo>
                <a:lnTo>
                  <a:pt x="423649" y="698500"/>
                </a:lnTo>
                <a:lnTo>
                  <a:pt x="468773" y="723900"/>
                </a:lnTo>
                <a:lnTo>
                  <a:pt x="517993" y="736600"/>
                </a:lnTo>
                <a:lnTo>
                  <a:pt x="1587961" y="736600"/>
                </a:lnTo>
                <a:lnTo>
                  <a:pt x="1648777" y="800100"/>
                </a:lnTo>
                <a:lnTo>
                  <a:pt x="1656777" y="812800"/>
                </a:lnTo>
                <a:lnTo>
                  <a:pt x="1660136" y="825500"/>
                </a:lnTo>
                <a:lnTo>
                  <a:pt x="1658756" y="838200"/>
                </a:lnTo>
                <a:lnTo>
                  <a:pt x="1652541" y="850900"/>
                </a:lnTo>
                <a:lnTo>
                  <a:pt x="1623333" y="889000"/>
                </a:lnTo>
                <a:lnTo>
                  <a:pt x="1598573" y="939800"/>
                </a:lnTo>
                <a:lnTo>
                  <a:pt x="1586933" y="990600"/>
                </a:lnTo>
                <a:lnTo>
                  <a:pt x="1588632" y="1041400"/>
                </a:lnTo>
                <a:lnTo>
                  <a:pt x="1603891" y="1079500"/>
                </a:lnTo>
                <a:lnTo>
                  <a:pt x="1610300" y="1104900"/>
                </a:lnTo>
                <a:lnTo>
                  <a:pt x="1616418" y="1117600"/>
                </a:lnTo>
                <a:lnTo>
                  <a:pt x="1622243" y="1130300"/>
                </a:lnTo>
                <a:lnTo>
                  <a:pt x="1627773" y="1143000"/>
                </a:lnTo>
                <a:lnTo>
                  <a:pt x="1633760" y="1155700"/>
                </a:lnTo>
                <a:lnTo>
                  <a:pt x="881478" y="1155700"/>
                </a:lnTo>
                <a:lnTo>
                  <a:pt x="836101" y="1181100"/>
                </a:lnTo>
                <a:lnTo>
                  <a:pt x="795038" y="1193800"/>
                </a:lnTo>
                <a:lnTo>
                  <a:pt x="759262" y="1231900"/>
                </a:lnTo>
                <a:lnTo>
                  <a:pt x="729744" y="1257300"/>
                </a:lnTo>
                <a:lnTo>
                  <a:pt x="707456" y="1308100"/>
                </a:lnTo>
                <a:lnTo>
                  <a:pt x="693370" y="1346200"/>
                </a:lnTo>
                <a:lnTo>
                  <a:pt x="688459" y="1397000"/>
                </a:lnTo>
                <a:lnTo>
                  <a:pt x="693370" y="1447800"/>
                </a:lnTo>
                <a:lnTo>
                  <a:pt x="707456" y="1485900"/>
                </a:lnTo>
                <a:lnTo>
                  <a:pt x="729744" y="1536700"/>
                </a:lnTo>
                <a:lnTo>
                  <a:pt x="759262" y="1574800"/>
                </a:lnTo>
                <a:lnTo>
                  <a:pt x="795038" y="1600200"/>
                </a:lnTo>
                <a:lnTo>
                  <a:pt x="836101" y="1625600"/>
                </a:lnTo>
                <a:lnTo>
                  <a:pt x="881478" y="1638300"/>
                </a:lnTo>
                <a:lnTo>
                  <a:pt x="1635755" y="1638300"/>
                </a:lnTo>
                <a:lnTo>
                  <a:pt x="1627773" y="1651000"/>
                </a:lnTo>
                <a:lnTo>
                  <a:pt x="1622243" y="1663700"/>
                </a:lnTo>
                <a:lnTo>
                  <a:pt x="1616418" y="1676400"/>
                </a:lnTo>
                <a:lnTo>
                  <a:pt x="1610300" y="1701800"/>
                </a:lnTo>
                <a:lnTo>
                  <a:pt x="1603891" y="1714500"/>
                </a:lnTo>
                <a:lnTo>
                  <a:pt x="1588632" y="1765300"/>
                </a:lnTo>
                <a:lnTo>
                  <a:pt x="1586933" y="1816100"/>
                </a:lnTo>
                <a:lnTo>
                  <a:pt x="1598573" y="1854200"/>
                </a:lnTo>
                <a:lnTo>
                  <a:pt x="1623333" y="1905000"/>
                </a:lnTo>
                <a:lnTo>
                  <a:pt x="1652541" y="1943100"/>
                </a:lnTo>
                <a:lnTo>
                  <a:pt x="1658756" y="1955800"/>
                </a:lnTo>
                <a:lnTo>
                  <a:pt x="1660136" y="1968500"/>
                </a:lnTo>
                <a:lnTo>
                  <a:pt x="1656777" y="1981200"/>
                </a:lnTo>
                <a:lnTo>
                  <a:pt x="1648777" y="1993900"/>
                </a:lnTo>
                <a:lnTo>
                  <a:pt x="1587961" y="2057400"/>
                </a:lnTo>
                <a:lnTo>
                  <a:pt x="517993" y="2057400"/>
                </a:lnTo>
                <a:lnTo>
                  <a:pt x="468773" y="2070100"/>
                </a:lnTo>
                <a:lnTo>
                  <a:pt x="423649" y="2095500"/>
                </a:lnTo>
                <a:lnTo>
                  <a:pt x="384240" y="2120900"/>
                </a:lnTo>
                <a:close/>
              </a:path>
              <a:path w="3382009" h="3263900">
                <a:moveTo>
                  <a:pt x="1587961" y="736600"/>
                </a:moveTo>
                <a:lnTo>
                  <a:pt x="1342417" y="736600"/>
                </a:lnTo>
                <a:lnTo>
                  <a:pt x="1391637" y="723900"/>
                </a:lnTo>
                <a:lnTo>
                  <a:pt x="1436759" y="698500"/>
                </a:lnTo>
                <a:lnTo>
                  <a:pt x="1476171" y="673100"/>
                </a:lnTo>
                <a:lnTo>
                  <a:pt x="1527145" y="673100"/>
                </a:lnTo>
                <a:lnTo>
                  <a:pt x="1587961" y="736600"/>
                </a:lnTo>
                <a:close/>
              </a:path>
              <a:path w="3382009" h="3263900">
                <a:moveTo>
                  <a:pt x="1228461" y="723900"/>
                </a:moveTo>
                <a:lnTo>
                  <a:pt x="631948" y="723900"/>
                </a:lnTo>
                <a:lnTo>
                  <a:pt x="646288" y="711200"/>
                </a:lnTo>
                <a:lnTo>
                  <a:pt x="1214117" y="711200"/>
                </a:lnTo>
                <a:lnTo>
                  <a:pt x="1228461" y="723900"/>
                </a:lnTo>
                <a:close/>
              </a:path>
              <a:path w="3382009" h="3263900">
                <a:moveTo>
                  <a:pt x="1291841" y="736600"/>
                </a:moveTo>
                <a:lnTo>
                  <a:pt x="568570" y="736600"/>
                </a:lnTo>
                <a:lnTo>
                  <a:pt x="617765" y="723900"/>
                </a:lnTo>
                <a:lnTo>
                  <a:pt x="1242646" y="723900"/>
                </a:lnTo>
                <a:lnTo>
                  <a:pt x="1291841" y="736600"/>
                </a:lnTo>
                <a:close/>
              </a:path>
              <a:path w="3382009" h="3263900">
                <a:moveTo>
                  <a:pt x="2840680" y="1092200"/>
                </a:moveTo>
                <a:lnTo>
                  <a:pt x="1790654" y="1092200"/>
                </a:lnTo>
                <a:lnTo>
                  <a:pt x="1788224" y="1079500"/>
                </a:lnTo>
                <a:lnTo>
                  <a:pt x="1789215" y="1066800"/>
                </a:lnTo>
                <a:lnTo>
                  <a:pt x="1793706" y="1054100"/>
                </a:lnTo>
                <a:lnTo>
                  <a:pt x="1814831" y="1028700"/>
                </a:lnTo>
                <a:lnTo>
                  <a:pt x="1832713" y="1003300"/>
                </a:lnTo>
                <a:lnTo>
                  <a:pt x="1841118" y="965200"/>
                </a:lnTo>
                <a:lnTo>
                  <a:pt x="1839885" y="927100"/>
                </a:lnTo>
                <a:lnTo>
                  <a:pt x="1828851" y="889000"/>
                </a:lnTo>
                <a:lnTo>
                  <a:pt x="1824224" y="876300"/>
                </a:lnTo>
                <a:lnTo>
                  <a:pt x="2807100" y="876300"/>
                </a:lnTo>
                <a:lnTo>
                  <a:pt x="2802456" y="889000"/>
                </a:lnTo>
                <a:lnTo>
                  <a:pt x="2791440" y="927100"/>
                </a:lnTo>
                <a:lnTo>
                  <a:pt x="2790216" y="965200"/>
                </a:lnTo>
                <a:lnTo>
                  <a:pt x="2798625" y="1003300"/>
                </a:lnTo>
                <a:lnTo>
                  <a:pt x="2816507" y="1028700"/>
                </a:lnTo>
                <a:lnTo>
                  <a:pt x="2837633" y="1054100"/>
                </a:lnTo>
                <a:lnTo>
                  <a:pt x="2842110" y="1066800"/>
                </a:lnTo>
                <a:lnTo>
                  <a:pt x="2843103" y="1079500"/>
                </a:lnTo>
                <a:lnTo>
                  <a:pt x="2840680" y="1092200"/>
                </a:lnTo>
                <a:close/>
              </a:path>
              <a:path w="3382009" h="3263900">
                <a:moveTo>
                  <a:pt x="1921164" y="1193800"/>
                </a:moveTo>
                <a:lnTo>
                  <a:pt x="1892667" y="1193800"/>
                </a:lnTo>
                <a:lnTo>
                  <a:pt x="1884322" y="1181100"/>
                </a:lnTo>
                <a:lnTo>
                  <a:pt x="1796426" y="1092200"/>
                </a:lnTo>
                <a:lnTo>
                  <a:pt x="2834912" y="1092200"/>
                </a:lnTo>
                <a:lnTo>
                  <a:pt x="2784686" y="1143000"/>
                </a:lnTo>
                <a:lnTo>
                  <a:pt x="1982226" y="1143000"/>
                </a:lnTo>
                <a:lnTo>
                  <a:pt x="1949619" y="1168400"/>
                </a:lnTo>
                <a:lnTo>
                  <a:pt x="1921164" y="1193800"/>
                </a:lnTo>
                <a:close/>
              </a:path>
              <a:path w="3382009" h="3263900">
                <a:moveTo>
                  <a:pt x="2541426" y="1155700"/>
                </a:moveTo>
                <a:lnTo>
                  <a:pt x="2089913" y="1155700"/>
                </a:lnTo>
                <a:lnTo>
                  <a:pt x="2054353" y="1143000"/>
                </a:lnTo>
                <a:lnTo>
                  <a:pt x="2576980" y="1143000"/>
                </a:lnTo>
                <a:lnTo>
                  <a:pt x="2541426" y="1155700"/>
                </a:lnTo>
                <a:close/>
              </a:path>
              <a:path w="3382009" h="3263900">
                <a:moveTo>
                  <a:pt x="2738659" y="1193800"/>
                </a:moveTo>
                <a:lnTo>
                  <a:pt x="2710175" y="1193800"/>
                </a:lnTo>
                <a:lnTo>
                  <a:pt x="2681687" y="1168400"/>
                </a:lnTo>
                <a:lnTo>
                  <a:pt x="2649086" y="1143000"/>
                </a:lnTo>
                <a:lnTo>
                  <a:pt x="2784686" y="1143000"/>
                </a:lnTo>
                <a:lnTo>
                  <a:pt x="2747017" y="1181100"/>
                </a:lnTo>
                <a:lnTo>
                  <a:pt x="2738659" y="1193800"/>
                </a:lnTo>
                <a:close/>
              </a:path>
              <a:path w="3382009" h="3263900">
                <a:moveTo>
                  <a:pt x="1635755" y="1638300"/>
                </a:moveTo>
                <a:lnTo>
                  <a:pt x="978918" y="1638300"/>
                </a:lnTo>
                <a:lnTo>
                  <a:pt x="1024296" y="1625600"/>
                </a:lnTo>
                <a:lnTo>
                  <a:pt x="1065362" y="1600200"/>
                </a:lnTo>
                <a:lnTo>
                  <a:pt x="1101141" y="1574800"/>
                </a:lnTo>
                <a:lnTo>
                  <a:pt x="1130662" y="1536700"/>
                </a:lnTo>
                <a:lnTo>
                  <a:pt x="1152953" y="1485900"/>
                </a:lnTo>
                <a:lnTo>
                  <a:pt x="1167040" y="1447800"/>
                </a:lnTo>
                <a:lnTo>
                  <a:pt x="1171952" y="1397000"/>
                </a:lnTo>
                <a:lnTo>
                  <a:pt x="1167040" y="1346200"/>
                </a:lnTo>
                <a:lnTo>
                  <a:pt x="1152953" y="1308100"/>
                </a:lnTo>
                <a:lnTo>
                  <a:pt x="1130662" y="1257300"/>
                </a:lnTo>
                <a:lnTo>
                  <a:pt x="1101141" y="1231900"/>
                </a:lnTo>
                <a:lnTo>
                  <a:pt x="1065362" y="1193800"/>
                </a:lnTo>
                <a:lnTo>
                  <a:pt x="1024296" y="1181100"/>
                </a:lnTo>
                <a:lnTo>
                  <a:pt x="978918" y="1155700"/>
                </a:lnTo>
                <a:lnTo>
                  <a:pt x="1633760" y="1155700"/>
                </a:lnTo>
                <a:lnTo>
                  <a:pt x="1651719" y="1193800"/>
                </a:lnTo>
                <a:lnTo>
                  <a:pt x="1686255" y="1219200"/>
                </a:lnTo>
                <a:lnTo>
                  <a:pt x="1729240" y="1257300"/>
                </a:lnTo>
                <a:lnTo>
                  <a:pt x="1778533" y="1270000"/>
                </a:lnTo>
                <a:lnTo>
                  <a:pt x="1827026" y="1270000"/>
                </a:lnTo>
                <a:lnTo>
                  <a:pt x="1840332" y="1282700"/>
                </a:lnTo>
                <a:lnTo>
                  <a:pt x="1850909" y="1282700"/>
                </a:lnTo>
                <a:lnTo>
                  <a:pt x="1857891" y="1295400"/>
                </a:lnTo>
                <a:lnTo>
                  <a:pt x="1860411" y="1308100"/>
                </a:lnTo>
                <a:lnTo>
                  <a:pt x="1860411" y="1485900"/>
                </a:lnTo>
                <a:lnTo>
                  <a:pt x="1857891" y="1498600"/>
                </a:lnTo>
                <a:lnTo>
                  <a:pt x="1850909" y="1511300"/>
                </a:lnTo>
                <a:lnTo>
                  <a:pt x="1840332" y="1524000"/>
                </a:lnTo>
                <a:lnTo>
                  <a:pt x="1778533" y="1524000"/>
                </a:lnTo>
                <a:lnTo>
                  <a:pt x="1729240" y="1549400"/>
                </a:lnTo>
                <a:lnTo>
                  <a:pt x="1686255" y="1574800"/>
                </a:lnTo>
                <a:lnTo>
                  <a:pt x="1651719" y="1612900"/>
                </a:lnTo>
                <a:lnTo>
                  <a:pt x="1635755" y="1638300"/>
                </a:lnTo>
                <a:close/>
              </a:path>
              <a:path w="3382009" h="3263900">
                <a:moveTo>
                  <a:pt x="2510349" y="1168400"/>
                </a:moveTo>
                <a:lnTo>
                  <a:pt x="2120976" y="1168400"/>
                </a:lnTo>
                <a:lnTo>
                  <a:pt x="2110506" y="1155700"/>
                </a:lnTo>
                <a:lnTo>
                  <a:pt x="2520820" y="1155700"/>
                </a:lnTo>
                <a:lnTo>
                  <a:pt x="2510349" y="1168400"/>
                </a:lnTo>
                <a:close/>
              </a:path>
              <a:path w="3382009" h="3263900">
                <a:moveTo>
                  <a:pt x="2396279" y="1333500"/>
                </a:moveTo>
                <a:lnTo>
                  <a:pt x="2235056" y="1333500"/>
                </a:lnTo>
                <a:lnTo>
                  <a:pt x="2228815" y="1320800"/>
                </a:lnTo>
                <a:lnTo>
                  <a:pt x="2225533" y="1308100"/>
                </a:lnTo>
                <a:lnTo>
                  <a:pt x="2220348" y="1282700"/>
                </a:lnTo>
                <a:lnTo>
                  <a:pt x="2209999" y="1244600"/>
                </a:lnTo>
                <a:lnTo>
                  <a:pt x="2190920" y="1206500"/>
                </a:lnTo>
                <a:lnTo>
                  <a:pt x="2164357" y="1181100"/>
                </a:lnTo>
                <a:lnTo>
                  <a:pt x="2131556" y="1168400"/>
                </a:lnTo>
                <a:lnTo>
                  <a:pt x="2499783" y="1168400"/>
                </a:lnTo>
                <a:lnTo>
                  <a:pt x="2440419" y="1206500"/>
                </a:lnTo>
                <a:lnTo>
                  <a:pt x="2421340" y="1244600"/>
                </a:lnTo>
                <a:lnTo>
                  <a:pt x="2410991" y="1282700"/>
                </a:lnTo>
                <a:lnTo>
                  <a:pt x="2405773" y="1308100"/>
                </a:lnTo>
                <a:lnTo>
                  <a:pt x="2402510" y="1320800"/>
                </a:lnTo>
                <a:lnTo>
                  <a:pt x="2396279" y="1333500"/>
                </a:lnTo>
                <a:close/>
              </a:path>
              <a:path w="3382009" h="3263900">
                <a:moveTo>
                  <a:pt x="2720625" y="1638300"/>
                </a:moveTo>
                <a:lnTo>
                  <a:pt x="2181794" y="1638300"/>
                </a:lnTo>
                <a:lnTo>
                  <a:pt x="2196437" y="1625600"/>
                </a:lnTo>
                <a:lnTo>
                  <a:pt x="2241803" y="1612900"/>
                </a:lnTo>
                <a:lnTo>
                  <a:pt x="2278555" y="1574800"/>
                </a:lnTo>
                <a:lnTo>
                  <a:pt x="2304961" y="1524000"/>
                </a:lnTo>
                <a:lnTo>
                  <a:pt x="2319286" y="1485900"/>
                </a:lnTo>
                <a:lnTo>
                  <a:pt x="2326488" y="1435100"/>
                </a:lnTo>
                <a:lnTo>
                  <a:pt x="2331009" y="1422400"/>
                </a:lnTo>
                <a:lnTo>
                  <a:pt x="2339632" y="1409700"/>
                </a:lnTo>
                <a:lnTo>
                  <a:pt x="2351357" y="1397000"/>
                </a:lnTo>
                <a:lnTo>
                  <a:pt x="2551035" y="1397000"/>
                </a:lnTo>
                <a:lnTo>
                  <a:pt x="2562772" y="1409700"/>
                </a:lnTo>
                <a:lnTo>
                  <a:pt x="2571405" y="1422400"/>
                </a:lnTo>
                <a:lnTo>
                  <a:pt x="2575931" y="1435100"/>
                </a:lnTo>
                <a:lnTo>
                  <a:pt x="2583133" y="1485900"/>
                </a:lnTo>
                <a:lnTo>
                  <a:pt x="2597440" y="1524000"/>
                </a:lnTo>
                <a:lnTo>
                  <a:pt x="2623840" y="1574800"/>
                </a:lnTo>
                <a:lnTo>
                  <a:pt x="2660599" y="1612900"/>
                </a:lnTo>
                <a:lnTo>
                  <a:pt x="2705982" y="1625600"/>
                </a:lnTo>
                <a:lnTo>
                  <a:pt x="2720625" y="1638300"/>
                </a:lnTo>
                <a:close/>
              </a:path>
              <a:path w="3382009" h="3263900">
                <a:moveTo>
                  <a:pt x="1892625" y="3060700"/>
                </a:moveTo>
                <a:lnTo>
                  <a:pt x="1865820" y="3060700"/>
                </a:lnTo>
                <a:lnTo>
                  <a:pt x="1854266" y="3048000"/>
                </a:lnTo>
                <a:lnTo>
                  <a:pt x="1732633" y="2921000"/>
                </a:lnTo>
                <a:lnTo>
                  <a:pt x="1724625" y="2908300"/>
                </a:lnTo>
                <a:lnTo>
                  <a:pt x="1721262" y="2895600"/>
                </a:lnTo>
                <a:lnTo>
                  <a:pt x="1722640" y="2882900"/>
                </a:lnTo>
                <a:lnTo>
                  <a:pt x="1728856" y="2870200"/>
                </a:lnTo>
                <a:lnTo>
                  <a:pt x="1758080" y="2832100"/>
                </a:lnTo>
                <a:lnTo>
                  <a:pt x="1782830" y="2794000"/>
                </a:lnTo>
                <a:lnTo>
                  <a:pt x="1794466" y="2743200"/>
                </a:lnTo>
                <a:lnTo>
                  <a:pt x="1792766" y="2692400"/>
                </a:lnTo>
                <a:lnTo>
                  <a:pt x="1777509" y="2641600"/>
                </a:lnTo>
                <a:lnTo>
                  <a:pt x="1771100" y="2628900"/>
                </a:lnTo>
                <a:lnTo>
                  <a:pt x="1764982" y="2616200"/>
                </a:lnTo>
                <a:lnTo>
                  <a:pt x="1759158" y="2603500"/>
                </a:lnTo>
                <a:lnTo>
                  <a:pt x="1753631" y="2578100"/>
                </a:lnTo>
                <a:lnTo>
                  <a:pt x="1729685" y="2540000"/>
                </a:lnTo>
                <a:lnTo>
                  <a:pt x="1695146" y="2501900"/>
                </a:lnTo>
                <a:lnTo>
                  <a:pt x="1652161" y="2476500"/>
                </a:lnTo>
                <a:lnTo>
                  <a:pt x="1554365" y="2451100"/>
                </a:lnTo>
                <a:lnTo>
                  <a:pt x="1541059" y="2451100"/>
                </a:lnTo>
                <a:lnTo>
                  <a:pt x="1530486" y="2438400"/>
                </a:lnTo>
                <a:lnTo>
                  <a:pt x="1523510" y="2425700"/>
                </a:lnTo>
                <a:lnTo>
                  <a:pt x="1520992" y="2413000"/>
                </a:lnTo>
                <a:lnTo>
                  <a:pt x="1520992" y="2247900"/>
                </a:lnTo>
                <a:lnTo>
                  <a:pt x="1523510" y="2222500"/>
                </a:lnTo>
                <a:lnTo>
                  <a:pt x="1530486" y="2222500"/>
                </a:lnTo>
                <a:lnTo>
                  <a:pt x="1541059" y="2209800"/>
                </a:lnTo>
                <a:lnTo>
                  <a:pt x="1554365" y="2197100"/>
                </a:lnTo>
                <a:lnTo>
                  <a:pt x="1602877" y="2197100"/>
                </a:lnTo>
                <a:lnTo>
                  <a:pt x="1652161" y="2184400"/>
                </a:lnTo>
                <a:lnTo>
                  <a:pt x="1695146" y="2159000"/>
                </a:lnTo>
                <a:lnTo>
                  <a:pt x="1729685" y="2120900"/>
                </a:lnTo>
                <a:lnTo>
                  <a:pt x="1753631" y="2070100"/>
                </a:lnTo>
                <a:lnTo>
                  <a:pt x="1759158" y="2057400"/>
                </a:lnTo>
                <a:lnTo>
                  <a:pt x="1764982" y="2044700"/>
                </a:lnTo>
                <a:lnTo>
                  <a:pt x="1771100" y="2032000"/>
                </a:lnTo>
                <a:lnTo>
                  <a:pt x="1777509" y="2019300"/>
                </a:lnTo>
                <a:lnTo>
                  <a:pt x="1792766" y="1968500"/>
                </a:lnTo>
                <a:lnTo>
                  <a:pt x="1794466" y="1917700"/>
                </a:lnTo>
                <a:lnTo>
                  <a:pt x="1782830" y="1866900"/>
                </a:lnTo>
                <a:lnTo>
                  <a:pt x="1758080" y="1816100"/>
                </a:lnTo>
                <a:lnTo>
                  <a:pt x="1728856" y="1778000"/>
                </a:lnTo>
                <a:lnTo>
                  <a:pt x="1722640" y="1765300"/>
                </a:lnTo>
                <a:lnTo>
                  <a:pt x="1721262" y="1752600"/>
                </a:lnTo>
                <a:lnTo>
                  <a:pt x="1724625" y="1739900"/>
                </a:lnTo>
                <a:lnTo>
                  <a:pt x="1732633" y="1727200"/>
                </a:lnTo>
                <a:lnTo>
                  <a:pt x="1854266" y="1612900"/>
                </a:lnTo>
                <a:lnTo>
                  <a:pt x="1865820" y="1600200"/>
                </a:lnTo>
                <a:lnTo>
                  <a:pt x="1905223" y="1600200"/>
                </a:lnTo>
                <a:lnTo>
                  <a:pt x="1944658" y="1638300"/>
                </a:lnTo>
                <a:lnTo>
                  <a:pt x="1989777" y="1663700"/>
                </a:lnTo>
                <a:lnTo>
                  <a:pt x="2038995" y="1676400"/>
                </a:lnTo>
                <a:lnTo>
                  <a:pt x="3115727" y="1676400"/>
                </a:lnTo>
                <a:lnTo>
                  <a:pt x="3169786" y="1727200"/>
                </a:lnTo>
                <a:lnTo>
                  <a:pt x="3177776" y="1739900"/>
                </a:lnTo>
                <a:lnTo>
                  <a:pt x="3181129" y="1752600"/>
                </a:lnTo>
                <a:lnTo>
                  <a:pt x="3179747" y="1765300"/>
                </a:lnTo>
                <a:lnTo>
                  <a:pt x="3173531" y="1778000"/>
                </a:lnTo>
                <a:lnTo>
                  <a:pt x="3144339" y="1816100"/>
                </a:lnTo>
                <a:lnTo>
                  <a:pt x="3119571" y="1866900"/>
                </a:lnTo>
                <a:lnTo>
                  <a:pt x="3107926" y="1917700"/>
                </a:lnTo>
                <a:lnTo>
                  <a:pt x="3109621" y="1968500"/>
                </a:lnTo>
                <a:lnTo>
                  <a:pt x="3124878" y="2019300"/>
                </a:lnTo>
                <a:lnTo>
                  <a:pt x="3131287" y="2032000"/>
                </a:lnTo>
                <a:lnTo>
                  <a:pt x="3137405" y="2044700"/>
                </a:lnTo>
                <a:lnTo>
                  <a:pt x="3143229" y="2057400"/>
                </a:lnTo>
                <a:lnTo>
                  <a:pt x="3148756" y="2070100"/>
                </a:lnTo>
                <a:lnTo>
                  <a:pt x="3154747" y="2082800"/>
                </a:lnTo>
                <a:lnTo>
                  <a:pt x="2451194" y="2082800"/>
                </a:lnTo>
                <a:lnTo>
                  <a:pt x="2402476" y="2095500"/>
                </a:lnTo>
                <a:lnTo>
                  <a:pt x="2357100" y="2108200"/>
                </a:lnTo>
                <a:lnTo>
                  <a:pt x="2316039" y="2133600"/>
                </a:lnTo>
                <a:lnTo>
                  <a:pt x="2280264" y="2159000"/>
                </a:lnTo>
                <a:lnTo>
                  <a:pt x="2250747" y="2197100"/>
                </a:lnTo>
                <a:lnTo>
                  <a:pt x="2228460" y="2235200"/>
                </a:lnTo>
                <a:lnTo>
                  <a:pt x="2214376" y="2273300"/>
                </a:lnTo>
                <a:lnTo>
                  <a:pt x="2209465" y="2324100"/>
                </a:lnTo>
                <a:lnTo>
                  <a:pt x="2214376" y="2374900"/>
                </a:lnTo>
                <a:lnTo>
                  <a:pt x="2228460" y="2425700"/>
                </a:lnTo>
                <a:lnTo>
                  <a:pt x="2250747" y="2463800"/>
                </a:lnTo>
                <a:lnTo>
                  <a:pt x="2280264" y="2501900"/>
                </a:lnTo>
                <a:lnTo>
                  <a:pt x="2316039" y="2527300"/>
                </a:lnTo>
                <a:lnTo>
                  <a:pt x="2357100" y="2552700"/>
                </a:lnTo>
                <a:lnTo>
                  <a:pt x="2402476" y="2565400"/>
                </a:lnTo>
                <a:lnTo>
                  <a:pt x="3156744" y="2565400"/>
                </a:lnTo>
                <a:lnTo>
                  <a:pt x="3148756" y="2578100"/>
                </a:lnTo>
                <a:lnTo>
                  <a:pt x="3143229" y="2603500"/>
                </a:lnTo>
                <a:lnTo>
                  <a:pt x="3137405" y="2616200"/>
                </a:lnTo>
                <a:lnTo>
                  <a:pt x="3131287" y="2628900"/>
                </a:lnTo>
                <a:lnTo>
                  <a:pt x="3124878" y="2641600"/>
                </a:lnTo>
                <a:lnTo>
                  <a:pt x="3109621" y="2692400"/>
                </a:lnTo>
                <a:lnTo>
                  <a:pt x="3107926" y="2743200"/>
                </a:lnTo>
                <a:lnTo>
                  <a:pt x="3119571" y="2794000"/>
                </a:lnTo>
                <a:lnTo>
                  <a:pt x="3144339" y="2832100"/>
                </a:lnTo>
                <a:lnTo>
                  <a:pt x="3173531" y="2870200"/>
                </a:lnTo>
                <a:lnTo>
                  <a:pt x="3179747" y="2882900"/>
                </a:lnTo>
                <a:lnTo>
                  <a:pt x="3181129" y="2895600"/>
                </a:lnTo>
                <a:lnTo>
                  <a:pt x="3177776" y="2908300"/>
                </a:lnTo>
                <a:lnTo>
                  <a:pt x="3169786" y="2921000"/>
                </a:lnTo>
                <a:lnTo>
                  <a:pt x="3108970" y="2984500"/>
                </a:lnTo>
                <a:lnTo>
                  <a:pt x="2038995" y="2984500"/>
                </a:lnTo>
                <a:lnTo>
                  <a:pt x="1989777" y="2997200"/>
                </a:lnTo>
                <a:lnTo>
                  <a:pt x="1944658" y="3022600"/>
                </a:lnTo>
                <a:lnTo>
                  <a:pt x="1905223" y="3048000"/>
                </a:lnTo>
                <a:lnTo>
                  <a:pt x="1892625" y="3060700"/>
                </a:lnTo>
                <a:close/>
              </a:path>
              <a:path w="3382009" h="3263900">
                <a:moveTo>
                  <a:pt x="3115727" y="1676400"/>
                </a:moveTo>
                <a:lnTo>
                  <a:pt x="2863420" y="1676400"/>
                </a:lnTo>
                <a:lnTo>
                  <a:pt x="2912642" y="1663700"/>
                </a:lnTo>
                <a:lnTo>
                  <a:pt x="2957761" y="1638300"/>
                </a:lnTo>
                <a:lnTo>
                  <a:pt x="2997164" y="1600200"/>
                </a:lnTo>
                <a:lnTo>
                  <a:pt x="3036585" y="1600200"/>
                </a:lnTo>
                <a:lnTo>
                  <a:pt x="3048154" y="1612900"/>
                </a:lnTo>
                <a:lnTo>
                  <a:pt x="3115727" y="1676400"/>
                </a:lnTo>
                <a:close/>
              </a:path>
              <a:path w="3382009" h="3263900">
                <a:moveTo>
                  <a:pt x="2749455" y="1651000"/>
                </a:moveTo>
                <a:lnTo>
                  <a:pt x="2152951" y="1651000"/>
                </a:lnTo>
                <a:lnTo>
                  <a:pt x="2167298" y="1638300"/>
                </a:lnTo>
                <a:lnTo>
                  <a:pt x="2735118" y="1638300"/>
                </a:lnTo>
                <a:lnTo>
                  <a:pt x="2749455" y="1651000"/>
                </a:lnTo>
                <a:close/>
              </a:path>
              <a:path w="3382009" h="3263900">
                <a:moveTo>
                  <a:pt x="2863420" y="1676400"/>
                </a:moveTo>
                <a:lnTo>
                  <a:pt x="2038995" y="1676400"/>
                </a:lnTo>
                <a:lnTo>
                  <a:pt x="2138758" y="1651000"/>
                </a:lnTo>
                <a:lnTo>
                  <a:pt x="2763629" y="1651000"/>
                </a:lnTo>
                <a:lnTo>
                  <a:pt x="2863420" y="1676400"/>
                </a:lnTo>
                <a:close/>
              </a:path>
              <a:path w="3382009" h="3263900">
                <a:moveTo>
                  <a:pt x="1228461" y="2082800"/>
                </a:moveTo>
                <a:lnTo>
                  <a:pt x="631948" y="2082800"/>
                </a:lnTo>
                <a:lnTo>
                  <a:pt x="617765" y="2070100"/>
                </a:lnTo>
                <a:lnTo>
                  <a:pt x="568570" y="2057400"/>
                </a:lnTo>
                <a:lnTo>
                  <a:pt x="1291841" y="2057400"/>
                </a:lnTo>
                <a:lnTo>
                  <a:pt x="1242646" y="2070100"/>
                </a:lnTo>
                <a:lnTo>
                  <a:pt x="1228461" y="2082800"/>
                </a:lnTo>
                <a:close/>
              </a:path>
              <a:path w="3382009" h="3263900">
                <a:moveTo>
                  <a:pt x="1527145" y="2120900"/>
                </a:moveTo>
                <a:lnTo>
                  <a:pt x="1476171" y="2120900"/>
                </a:lnTo>
                <a:lnTo>
                  <a:pt x="1436759" y="2095500"/>
                </a:lnTo>
                <a:lnTo>
                  <a:pt x="1391637" y="2070100"/>
                </a:lnTo>
                <a:lnTo>
                  <a:pt x="1342417" y="2057400"/>
                </a:lnTo>
                <a:lnTo>
                  <a:pt x="1587961" y="2057400"/>
                </a:lnTo>
                <a:lnTo>
                  <a:pt x="1527145" y="2120900"/>
                </a:lnTo>
                <a:close/>
              </a:path>
              <a:path w="3382009" h="3263900">
                <a:moveTo>
                  <a:pt x="1199622" y="2095500"/>
                </a:moveTo>
                <a:lnTo>
                  <a:pt x="660783" y="2095500"/>
                </a:lnTo>
                <a:lnTo>
                  <a:pt x="646288" y="2082800"/>
                </a:lnTo>
                <a:lnTo>
                  <a:pt x="1214117" y="2082800"/>
                </a:lnTo>
                <a:lnTo>
                  <a:pt x="1199622" y="2095500"/>
                </a:lnTo>
                <a:close/>
              </a:path>
              <a:path w="3382009" h="3263900">
                <a:moveTo>
                  <a:pt x="3156744" y="2565400"/>
                </a:moveTo>
                <a:lnTo>
                  <a:pt x="2499913" y="2565400"/>
                </a:lnTo>
                <a:lnTo>
                  <a:pt x="2545292" y="2552700"/>
                </a:lnTo>
                <a:lnTo>
                  <a:pt x="2586359" y="2527300"/>
                </a:lnTo>
                <a:lnTo>
                  <a:pt x="2622139" y="2501900"/>
                </a:lnTo>
                <a:lnTo>
                  <a:pt x="2651662" y="2463800"/>
                </a:lnTo>
                <a:lnTo>
                  <a:pt x="2673954" y="2425700"/>
                </a:lnTo>
                <a:lnTo>
                  <a:pt x="2688042" y="2374900"/>
                </a:lnTo>
                <a:lnTo>
                  <a:pt x="2692954" y="2324100"/>
                </a:lnTo>
                <a:lnTo>
                  <a:pt x="2688042" y="2273300"/>
                </a:lnTo>
                <a:lnTo>
                  <a:pt x="2673954" y="2235200"/>
                </a:lnTo>
                <a:lnTo>
                  <a:pt x="2651662" y="2197100"/>
                </a:lnTo>
                <a:lnTo>
                  <a:pt x="2622139" y="2159000"/>
                </a:lnTo>
                <a:lnTo>
                  <a:pt x="2586359" y="2133600"/>
                </a:lnTo>
                <a:lnTo>
                  <a:pt x="2545292" y="2108200"/>
                </a:lnTo>
                <a:lnTo>
                  <a:pt x="2499913" y="2095500"/>
                </a:lnTo>
                <a:lnTo>
                  <a:pt x="2451194" y="2082800"/>
                </a:lnTo>
                <a:lnTo>
                  <a:pt x="3154747" y="2082800"/>
                </a:lnTo>
                <a:lnTo>
                  <a:pt x="3172718" y="2120900"/>
                </a:lnTo>
                <a:lnTo>
                  <a:pt x="3207264" y="2159000"/>
                </a:lnTo>
                <a:lnTo>
                  <a:pt x="3250254" y="2184400"/>
                </a:lnTo>
                <a:lnTo>
                  <a:pt x="3299549" y="2197100"/>
                </a:lnTo>
                <a:lnTo>
                  <a:pt x="3348042" y="2197100"/>
                </a:lnTo>
                <a:lnTo>
                  <a:pt x="3361347" y="2209800"/>
                </a:lnTo>
                <a:lnTo>
                  <a:pt x="3371924" y="2222500"/>
                </a:lnTo>
                <a:lnTo>
                  <a:pt x="3378907" y="2222500"/>
                </a:lnTo>
                <a:lnTo>
                  <a:pt x="3381427" y="2247900"/>
                </a:lnTo>
                <a:lnTo>
                  <a:pt x="3381427" y="2413000"/>
                </a:lnTo>
                <a:lnTo>
                  <a:pt x="3378907" y="2425700"/>
                </a:lnTo>
                <a:lnTo>
                  <a:pt x="3371924" y="2438400"/>
                </a:lnTo>
                <a:lnTo>
                  <a:pt x="3361347" y="2451100"/>
                </a:lnTo>
                <a:lnTo>
                  <a:pt x="3348042" y="2451100"/>
                </a:lnTo>
                <a:lnTo>
                  <a:pt x="3250254" y="2476500"/>
                </a:lnTo>
                <a:lnTo>
                  <a:pt x="3207264" y="2501900"/>
                </a:lnTo>
                <a:lnTo>
                  <a:pt x="3172718" y="2540000"/>
                </a:lnTo>
                <a:lnTo>
                  <a:pt x="3156744" y="2565400"/>
                </a:lnTo>
                <a:close/>
              </a:path>
              <a:path w="3382009" h="3263900">
                <a:moveTo>
                  <a:pt x="1041767" y="2324100"/>
                </a:moveTo>
                <a:lnTo>
                  <a:pt x="818640" y="2324100"/>
                </a:lnTo>
                <a:lnTo>
                  <a:pt x="810013" y="2311400"/>
                </a:lnTo>
                <a:lnTo>
                  <a:pt x="805489" y="2298700"/>
                </a:lnTo>
                <a:lnTo>
                  <a:pt x="798274" y="2247900"/>
                </a:lnTo>
                <a:lnTo>
                  <a:pt x="783963" y="2197100"/>
                </a:lnTo>
                <a:lnTo>
                  <a:pt x="757563" y="2159000"/>
                </a:lnTo>
                <a:lnTo>
                  <a:pt x="720807" y="2120900"/>
                </a:lnTo>
                <a:lnTo>
                  <a:pt x="675428" y="2095500"/>
                </a:lnTo>
                <a:lnTo>
                  <a:pt x="1184979" y="2095500"/>
                </a:lnTo>
                <a:lnTo>
                  <a:pt x="1139600" y="2120900"/>
                </a:lnTo>
                <a:lnTo>
                  <a:pt x="1102840" y="2159000"/>
                </a:lnTo>
                <a:lnTo>
                  <a:pt x="1076435" y="2197100"/>
                </a:lnTo>
                <a:lnTo>
                  <a:pt x="1062121" y="2247900"/>
                </a:lnTo>
                <a:lnTo>
                  <a:pt x="1054919" y="2298700"/>
                </a:lnTo>
                <a:lnTo>
                  <a:pt x="1050394" y="2311400"/>
                </a:lnTo>
                <a:lnTo>
                  <a:pt x="1041767" y="2324100"/>
                </a:lnTo>
                <a:close/>
              </a:path>
              <a:path w="3382009" h="3263900">
                <a:moveTo>
                  <a:pt x="358048" y="2133600"/>
                </a:moveTo>
                <a:lnTo>
                  <a:pt x="344818" y="2120900"/>
                </a:lnTo>
                <a:lnTo>
                  <a:pt x="371630" y="2120900"/>
                </a:lnTo>
                <a:lnTo>
                  <a:pt x="358048" y="2133600"/>
                </a:lnTo>
                <a:close/>
              </a:path>
              <a:path w="3382009" h="3263900">
                <a:moveTo>
                  <a:pt x="1502356" y="2133600"/>
                </a:moveTo>
                <a:lnTo>
                  <a:pt x="1488779" y="2120900"/>
                </a:lnTo>
                <a:lnTo>
                  <a:pt x="1515584" y="2120900"/>
                </a:lnTo>
                <a:lnTo>
                  <a:pt x="1502356" y="2133600"/>
                </a:lnTo>
                <a:close/>
              </a:path>
              <a:path w="3382009" h="3263900">
                <a:moveTo>
                  <a:pt x="2749455" y="3009900"/>
                </a:moveTo>
                <a:lnTo>
                  <a:pt x="2152951" y="3009900"/>
                </a:lnTo>
                <a:lnTo>
                  <a:pt x="2138758" y="2997200"/>
                </a:lnTo>
                <a:lnTo>
                  <a:pt x="2089570" y="2984500"/>
                </a:lnTo>
                <a:lnTo>
                  <a:pt x="2812836" y="2984500"/>
                </a:lnTo>
                <a:lnTo>
                  <a:pt x="2763629" y="2997200"/>
                </a:lnTo>
                <a:lnTo>
                  <a:pt x="2749455" y="3009900"/>
                </a:lnTo>
                <a:close/>
              </a:path>
              <a:path w="3382009" h="3263900">
                <a:moveTo>
                  <a:pt x="3036585" y="3060700"/>
                </a:moveTo>
                <a:lnTo>
                  <a:pt x="3009776" y="3060700"/>
                </a:lnTo>
                <a:lnTo>
                  <a:pt x="2997164" y="3048000"/>
                </a:lnTo>
                <a:lnTo>
                  <a:pt x="2957761" y="3022600"/>
                </a:lnTo>
                <a:lnTo>
                  <a:pt x="2912642" y="2997200"/>
                </a:lnTo>
                <a:lnTo>
                  <a:pt x="2863420" y="2984500"/>
                </a:lnTo>
                <a:lnTo>
                  <a:pt x="3108970" y="2984500"/>
                </a:lnTo>
                <a:lnTo>
                  <a:pt x="3048154" y="3048000"/>
                </a:lnTo>
                <a:lnTo>
                  <a:pt x="3036585" y="3060700"/>
                </a:lnTo>
                <a:close/>
              </a:path>
              <a:path w="3382009" h="3263900">
                <a:moveTo>
                  <a:pt x="2720625" y="3022600"/>
                </a:moveTo>
                <a:lnTo>
                  <a:pt x="2181794" y="3022600"/>
                </a:lnTo>
                <a:lnTo>
                  <a:pt x="2167298" y="3009900"/>
                </a:lnTo>
                <a:lnTo>
                  <a:pt x="2735118" y="3009900"/>
                </a:lnTo>
                <a:lnTo>
                  <a:pt x="2720625" y="3022600"/>
                </a:lnTo>
                <a:close/>
              </a:path>
              <a:path w="3382009" h="3263900">
                <a:moveTo>
                  <a:pt x="2562772" y="3251200"/>
                </a:moveTo>
                <a:lnTo>
                  <a:pt x="2339632" y="3251200"/>
                </a:lnTo>
                <a:lnTo>
                  <a:pt x="2331009" y="3238500"/>
                </a:lnTo>
                <a:lnTo>
                  <a:pt x="2326488" y="3225800"/>
                </a:lnTo>
                <a:lnTo>
                  <a:pt x="2319286" y="3175000"/>
                </a:lnTo>
                <a:lnTo>
                  <a:pt x="2304966" y="3124200"/>
                </a:lnTo>
                <a:lnTo>
                  <a:pt x="2278567" y="3086100"/>
                </a:lnTo>
                <a:lnTo>
                  <a:pt x="2241816" y="3048000"/>
                </a:lnTo>
                <a:lnTo>
                  <a:pt x="2196437" y="3022600"/>
                </a:lnTo>
                <a:lnTo>
                  <a:pt x="2705982" y="3022600"/>
                </a:lnTo>
                <a:lnTo>
                  <a:pt x="2660599" y="3048000"/>
                </a:lnTo>
                <a:lnTo>
                  <a:pt x="2623840" y="3086100"/>
                </a:lnTo>
                <a:lnTo>
                  <a:pt x="2597440" y="3124200"/>
                </a:lnTo>
                <a:lnTo>
                  <a:pt x="2583133" y="3175000"/>
                </a:lnTo>
                <a:lnTo>
                  <a:pt x="2575931" y="3225800"/>
                </a:lnTo>
                <a:lnTo>
                  <a:pt x="2571405" y="3238500"/>
                </a:lnTo>
                <a:lnTo>
                  <a:pt x="2562772" y="3251200"/>
                </a:lnTo>
                <a:close/>
              </a:path>
              <a:path w="3382009" h="3263900">
                <a:moveTo>
                  <a:pt x="2537201" y="3263900"/>
                </a:moveTo>
                <a:lnTo>
                  <a:pt x="2365187" y="3263900"/>
                </a:lnTo>
                <a:lnTo>
                  <a:pt x="2351357" y="3251200"/>
                </a:lnTo>
                <a:lnTo>
                  <a:pt x="2551035" y="3251200"/>
                </a:lnTo>
                <a:lnTo>
                  <a:pt x="2537201" y="32639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72566" y="936950"/>
            <a:ext cx="12738634" cy="1595021"/>
          </a:xfrm>
          <a:prstGeom prst="double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2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Machine Learning models</a:t>
            </a:r>
            <a:endParaRPr lang="en-IN" sz="72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3543300"/>
            <a:ext cx="13716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Trans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f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or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med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Ca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t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ego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ri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ca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l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data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i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nto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Con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ti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nuou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s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	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b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y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utilizing Label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Encoder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and 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One-Hot Encoder for effective</a:t>
            </a:r>
            <a:r>
              <a:rPr lang="en-US" sz="3600" spc="-15" dirty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encoding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spc="10" dirty="0" smtClean="0">
              <a:solidFill>
                <a:srgbClr val="FFFFFF"/>
              </a:solidFill>
              <a:cs typeface="Arim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U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tiliz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d</a:t>
            </a:r>
            <a:r>
              <a:rPr lang="en-IN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L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i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nea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r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Regression, Logistic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Regress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i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o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n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	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an</a:t>
            </a:r>
            <a:r>
              <a:rPr lang="en-US" sz="3600" spc="15" dirty="0">
                <a:solidFill>
                  <a:srgbClr val="FFFFFF"/>
                </a:solidFill>
                <a:cs typeface="Arimo"/>
              </a:rPr>
              <a:t>d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	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som</a:t>
            </a:r>
            <a:r>
              <a:rPr lang="en-US" sz="3600" spc="15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o</a:t>
            </a:r>
            <a:r>
              <a:rPr lang="en-US" sz="3600" spc="5" dirty="0" smtClean="0">
                <a:solidFill>
                  <a:srgbClr val="FFFFFF"/>
                </a:solidFill>
                <a:cs typeface="Arimo"/>
              </a:rPr>
              <a:t>t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her</a:t>
            </a:r>
            <a:r>
              <a:rPr lang="en-US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models</a:t>
            </a:r>
            <a:r>
              <a:rPr lang="en-US" sz="3600" dirty="0">
                <a:solidFill>
                  <a:srgbClr val="FFFFFF"/>
                </a:solidFill>
                <a:cs typeface="Arimo"/>
              </a:rPr>
              <a:t>	</a:t>
            </a:r>
            <a:r>
              <a:rPr lang="en-US" sz="3600" spc="10" dirty="0" smtClean="0">
                <a:solidFill>
                  <a:srgbClr val="FFFFFF"/>
                </a:solidFill>
                <a:cs typeface="Arimo"/>
              </a:rPr>
              <a:t>to 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forecast the Es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ti</a:t>
            </a: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ma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t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d</a:t>
            </a:r>
            <a:r>
              <a:rPr lang="en-IN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P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ri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c</a:t>
            </a:r>
            <a:r>
              <a:rPr lang="en-IN" sz="3600" spc="15" dirty="0" smtClean="0">
                <a:solidFill>
                  <a:srgbClr val="FFFFFF"/>
                </a:solidFill>
                <a:cs typeface="Arimo"/>
              </a:rPr>
              <a:t>e</a:t>
            </a:r>
            <a:r>
              <a:rPr lang="en-IN" sz="3600" dirty="0" smtClean="0">
                <a:solidFill>
                  <a:srgbClr val="FFFFFF"/>
                </a:solidFill>
                <a:cs typeface="Arimo"/>
              </a:rPr>
              <a:t> </a:t>
            </a:r>
            <a:r>
              <a:rPr lang="en-IN" sz="3600" spc="5" dirty="0" smtClean="0">
                <a:solidFill>
                  <a:srgbClr val="FFFFFF"/>
                </a:solidFill>
                <a:cs typeface="Arimo"/>
              </a:rPr>
              <a:t>f</a:t>
            </a:r>
            <a:r>
              <a:rPr lang="en-IN" sz="3600" spc="10" dirty="0" smtClean="0">
                <a:solidFill>
                  <a:srgbClr val="FFFFFF"/>
                </a:solidFill>
                <a:cs typeface="Arimo"/>
              </a:rPr>
              <a:t>or an item, Location and cuisine of the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spc="10" dirty="0" smtClean="0">
              <a:solidFill>
                <a:srgbClr val="FFFFFF"/>
              </a:solidFill>
              <a:cs typeface="Arim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spc="10" dirty="0">
                <a:solidFill>
                  <a:srgbClr val="FFFFFF"/>
                </a:solidFill>
                <a:cs typeface="Arimo"/>
              </a:rPr>
              <a:t>Achieved </a:t>
            </a:r>
            <a:r>
              <a:rPr lang="en-US" sz="3600" spc="15" dirty="0">
                <a:solidFill>
                  <a:srgbClr val="FFFFFF"/>
                </a:solidFill>
                <a:cs typeface="Arimo"/>
              </a:rPr>
              <a:t>a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remarkable</a:t>
            </a:r>
            <a:r>
              <a:rPr lang="en-US" sz="3600" spc="595" dirty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accuracy</a:t>
            </a:r>
            <a:r>
              <a:rPr lang="en-US" sz="3600" spc="210" dirty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score with the Linear Regression, whereas the  Logistic Regression Model and </a:t>
            </a:r>
            <a:r>
              <a:rPr lang="en-US" sz="3600" spc="15" dirty="0">
                <a:solidFill>
                  <a:srgbClr val="FFFFFF"/>
                </a:solidFill>
                <a:cs typeface="Arimo"/>
              </a:rPr>
              <a:t>Random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Forest exhibited </a:t>
            </a:r>
            <a:r>
              <a:rPr lang="en-US" sz="3600" spc="15" dirty="0">
                <a:solidFill>
                  <a:srgbClr val="FFFFFF"/>
                </a:solidFill>
                <a:cs typeface="Arimo"/>
              </a:rPr>
              <a:t>a </a:t>
            </a:r>
            <a:r>
              <a:rPr lang="en-US" sz="3600" spc="10" dirty="0">
                <a:solidFill>
                  <a:srgbClr val="FFFFFF"/>
                </a:solidFill>
                <a:cs typeface="Arimo"/>
              </a:rPr>
              <a:t>modest accuracy</a:t>
            </a:r>
            <a:r>
              <a:rPr lang="en-US" sz="3600" spc="-40" dirty="0">
                <a:solidFill>
                  <a:srgbClr val="FFFFFF"/>
                </a:solidFill>
                <a:cs typeface="Arimo"/>
              </a:rPr>
              <a:t> </a:t>
            </a:r>
            <a:r>
              <a:rPr lang="en-US" sz="3600" spc="5" dirty="0">
                <a:solidFill>
                  <a:srgbClr val="FFFFFF"/>
                </a:solidFill>
                <a:cs typeface="Arimo"/>
              </a:rPr>
              <a:t>.</a:t>
            </a:r>
            <a:endParaRPr lang="en-US" sz="3600" dirty="0">
              <a:cs typeface="Arim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cs typeface="Arim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cs typeface="Arimo"/>
            </a:endParaRPr>
          </a:p>
          <a:p>
            <a:endParaRPr lang="en-US" dirty="0">
              <a:cs typeface="Arimo"/>
            </a:endParaRPr>
          </a:p>
          <a:p>
            <a:r>
              <a:rPr lang="en-US" dirty="0" smtClean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90600" y="1638300"/>
            <a:ext cx="16078199" cy="8648700"/>
            <a:chOff x="304800" y="342900"/>
            <a:chExt cx="16185995" cy="9525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342900"/>
              <a:ext cx="16154400" cy="2819400"/>
            </a:xfrm>
            <a:prstGeom prst="rect">
              <a:avLst/>
            </a:prstGeom>
          </p:spPr>
        </p:pic>
        <p:sp>
          <p:nvSpPr>
            <p:cNvPr id="4" name="object 2"/>
            <p:cNvSpPr/>
            <p:nvPr/>
          </p:nvSpPr>
          <p:spPr>
            <a:xfrm>
              <a:off x="336395" y="3162300"/>
              <a:ext cx="16154400" cy="6705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lang="en-IN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81600" y="0"/>
            <a:ext cx="6553200" cy="1225868"/>
          </a:xfrm>
          <a:prstGeom prst="roundRect">
            <a:avLst/>
          </a:prstGeom>
          <a:scene3d>
            <a:camera prst="perspectiveFront"/>
            <a:lightRig rig="threePt" dir="t"/>
          </a:scene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Web</a:t>
            </a:r>
            <a:r>
              <a:rPr lang="en-US" sz="6000" b="1" dirty="0" smtClean="0">
                <a:ln w="9525">
                  <a:solidFill>
                    <a:schemeClr val="accent6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 Page</a:t>
            </a:r>
            <a:endParaRPr lang="en-IN" sz="6000" b="1" dirty="0">
              <a:ln w="9525">
                <a:solidFill>
                  <a:schemeClr val="accent6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81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6215" y="1859767"/>
            <a:ext cx="15316199" cy="8020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72200" y="38100"/>
            <a:ext cx="4594860" cy="124777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0" spc="-55" dirty="0">
                <a:solidFill>
                  <a:srgbClr val="FFC000"/>
                </a:solidFill>
                <a:latin typeface="Georgia"/>
                <a:cs typeface="Georgia"/>
              </a:rPr>
              <a:t>Output</a:t>
            </a:r>
            <a:endParaRPr sz="10000" dirty="0">
              <a:solidFill>
                <a:srgbClr val="FFC000"/>
              </a:solidFill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375</Words>
  <Application>Microsoft Office PowerPoint</Application>
  <PresentationFormat>Custom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Unicode MS</vt:lpstr>
      <vt:lpstr>SimSun</vt:lpstr>
      <vt:lpstr>Algerian</vt:lpstr>
      <vt:lpstr>Arial</vt:lpstr>
      <vt:lpstr>Arimo</vt:lpstr>
      <vt:lpstr>Bodoni MT Black</vt:lpstr>
      <vt:lpstr>Calibri</vt:lpstr>
      <vt:lpstr>Georgia</vt:lpstr>
      <vt:lpstr>Office Theme</vt:lpstr>
      <vt:lpstr>PowerPoint Presentation</vt:lpstr>
      <vt:lpstr>AAYUSH KATARIA</vt:lpstr>
      <vt:lpstr>INTRODUCTION</vt:lpstr>
      <vt:lpstr> OBJECTIVES</vt:lpstr>
      <vt:lpstr>PURPOSE</vt:lpstr>
      <vt:lpstr>PowerPoint Presentation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3D Elements 5G Technology Presentation</dc:title>
  <dc:creator>Aayush Kataria</dc:creator>
  <cp:keywords>DAFrJCqXzsA,BAFqgnmfbjs</cp:keywords>
  <cp:lastModifiedBy>Dell</cp:lastModifiedBy>
  <cp:revision>41</cp:revision>
  <dcterms:created xsi:type="dcterms:W3CDTF">2023-08-16T09:08:25Z</dcterms:created>
  <dcterms:modified xsi:type="dcterms:W3CDTF">2023-08-24T18:23:10Z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2023-08-11T00:00:00Z</vt:filetime>
  </property>
  <property fmtid="{D5CDD505-2E9C-101B-9397-08002B2CF9AE}" pid="3" name="Creator">
    <vt:lpwstr>Canva</vt:lpwstr>
  </property>
  <property fmtid="{D5CDD505-2E9C-101B-9397-08002B2CF9AE}" pid="4" name="LastSaved">
    <vt:filetime>2023-08-16T00:00:00Z</vt:filetime>
  </property>
</Properties>
</file>